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Lst>
  <p:notesMasterIdLst>
    <p:notesMasterId r:id="rId12"/>
  </p:notesMasterIdLst>
  <p:handoutMasterIdLst>
    <p:handoutMasterId r:id="rId13"/>
  </p:handoutMasterIdLst>
  <p:sldIdLst>
    <p:sldId id="263" r:id="rId2"/>
    <p:sldId id="264" r:id="rId3"/>
    <p:sldId id="265" r:id="rId4"/>
    <p:sldId id="256" r:id="rId5"/>
    <p:sldId id="267" r:id="rId6"/>
    <p:sldId id="270" r:id="rId7"/>
    <p:sldId id="268" r:id="rId8"/>
    <p:sldId id="269" r:id="rId9"/>
    <p:sldId id="271" r:id="rId10"/>
    <p:sldId id="272" r:id="rId11"/>
  </p:sldIdLst>
  <p:sldSz cx="9906000" cy="6858000" type="A4"/>
  <p:notesSz cx="9926638" cy="6797675"/>
  <p:defaultTextStyle>
    <a:defPPr>
      <a:defRPr lang="pt-PT"/>
    </a:defPPr>
    <a:lvl1pPr marL="0" algn="l" defTabSz="804346" rtl="0" eaLnBrk="1" latinLnBrk="0" hangingPunct="1">
      <a:defRPr sz="1583" kern="1200">
        <a:solidFill>
          <a:schemeClr val="tx1"/>
        </a:solidFill>
        <a:latin typeface="+mn-lt"/>
        <a:ea typeface="+mn-ea"/>
        <a:cs typeface="+mn-cs"/>
      </a:defRPr>
    </a:lvl1pPr>
    <a:lvl2pPr marL="402173" algn="l" defTabSz="804346" rtl="0" eaLnBrk="1" latinLnBrk="0" hangingPunct="1">
      <a:defRPr sz="1583" kern="1200">
        <a:solidFill>
          <a:schemeClr val="tx1"/>
        </a:solidFill>
        <a:latin typeface="+mn-lt"/>
        <a:ea typeface="+mn-ea"/>
        <a:cs typeface="+mn-cs"/>
      </a:defRPr>
    </a:lvl2pPr>
    <a:lvl3pPr marL="804346" algn="l" defTabSz="804346" rtl="0" eaLnBrk="1" latinLnBrk="0" hangingPunct="1">
      <a:defRPr sz="1583" kern="1200">
        <a:solidFill>
          <a:schemeClr val="tx1"/>
        </a:solidFill>
        <a:latin typeface="+mn-lt"/>
        <a:ea typeface="+mn-ea"/>
        <a:cs typeface="+mn-cs"/>
      </a:defRPr>
    </a:lvl3pPr>
    <a:lvl4pPr marL="1206519" algn="l" defTabSz="804346" rtl="0" eaLnBrk="1" latinLnBrk="0" hangingPunct="1">
      <a:defRPr sz="1583" kern="1200">
        <a:solidFill>
          <a:schemeClr val="tx1"/>
        </a:solidFill>
        <a:latin typeface="+mn-lt"/>
        <a:ea typeface="+mn-ea"/>
        <a:cs typeface="+mn-cs"/>
      </a:defRPr>
    </a:lvl4pPr>
    <a:lvl5pPr marL="1608690" algn="l" defTabSz="804346" rtl="0" eaLnBrk="1" latinLnBrk="0" hangingPunct="1">
      <a:defRPr sz="1583" kern="1200">
        <a:solidFill>
          <a:schemeClr val="tx1"/>
        </a:solidFill>
        <a:latin typeface="+mn-lt"/>
        <a:ea typeface="+mn-ea"/>
        <a:cs typeface="+mn-cs"/>
      </a:defRPr>
    </a:lvl5pPr>
    <a:lvl6pPr marL="2010863" algn="l" defTabSz="804346" rtl="0" eaLnBrk="1" latinLnBrk="0" hangingPunct="1">
      <a:defRPr sz="1583" kern="1200">
        <a:solidFill>
          <a:schemeClr val="tx1"/>
        </a:solidFill>
        <a:latin typeface="+mn-lt"/>
        <a:ea typeface="+mn-ea"/>
        <a:cs typeface="+mn-cs"/>
      </a:defRPr>
    </a:lvl6pPr>
    <a:lvl7pPr marL="2413038" algn="l" defTabSz="804346" rtl="0" eaLnBrk="1" latinLnBrk="0" hangingPunct="1">
      <a:defRPr sz="1583" kern="1200">
        <a:solidFill>
          <a:schemeClr val="tx1"/>
        </a:solidFill>
        <a:latin typeface="+mn-lt"/>
        <a:ea typeface="+mn-ea"/>
        <a:cs typeface="+mn-cs"/>
      </a:defRPr>
    </a:lvl7pPr>
    <a:lvl8pPr marL="2815209" algn="l" defTabSz="804346" rtl="0" eaLnBrk="1" latinLnBrk="0" hangingPunct="1">
      <a:defRPr sz="1583" kern="1200">
        <a:solidFill>
          <a:schemeClr val="tx1"/>
        </a:solidFill>
        <a:latin typeface="+mn-lt"/>
        <a:ea typeface="+mn-ea"/>
        <a:cs typeface="+mn-cs"/>
      </a:defRPr>
    </a:lvl8pPr>
    <a:lvl9pPr marL="3217384" algn="l" defTabSz="804346" rtl="0" eaLnBrk="1" latinLnBrk="0" hangingPunct="1">
      <a:defRPr sz="15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73B1"/>
    <a:srgbClr val="127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6E0809-0A76-4C8A-B63A-AC55A618713D}" v="5" dt="2021-10-06T11:49:20.0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4434" autoAdjust="0"/>
  </p:normalViewPr>
  <p:slideViewPr>
    <p:cSldViewPr snapToGrid="0">
      <p:cViewPr>
        <p:scale>
          <a:sx n="88" d="100"/>
          <a:sy n="88" d="100"/>
        </p:scale>
        <p:origin x="1142" y="-230"/>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2" d="100"/>
          <a:sy n="72" d="100"/>
        </p:scale>
        <p:origin x="189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a Santos" userId="4f60984f-d7a1-4c8f-92ca-db6d7b00cfc1" providerId="ADAL" clId="{026E0809-0A76-4C8A-B63A-AC55A618713D}"/>
    <pc:docChg chg="undo custSel modSld sldOrd modMainMaster">
      <pc:chgData name="Joana Santos" userId="4f60984f-d7a1-4c8f-92ca-db6d7b00cfc1" providerId="ADAL" clId="{026E0809-0A76-4C8A-B63A-AC55A618713D}" dt="2021-10-06T11:49:42.623" v="123" actId="478"/>
      <pc:docMkLst>
        <pc:docMk/>
      </pc:docMkLst>
      <pc:sldChg chg="modSp">
        <pc:chgData name="Joana Santos" userId="4f60984f-d7a1-4c8f-92ca-db6d7b00cfc1" providerId="ADAL" clId="{026E0809-0A76-4C8A-B63A-AC55A618713D}" dt="2021-10-06T11:42:02.590" v="18"/>
        <pc:sldMkLst>
          <pc:docMk/>
          <pc:sldMk cId="3098715612" sldId="256"/>
        </pc:sldMkLst>
        <pc:spChg chg="mod">
          <ac:chgData name="Joana Santos" userId="4f60984f-d7a1-4c8f-92ca-db6d7b00cfc1" providerId="ADAL" clId="{026E0809-0A76-4C8A-B63A-AC55A618713D}" dt="2021-10-06T11:42:02.590" v="18"/>
          <ac:spMkLst>
            <pc:docMk/>
            <pc:sldMk cId="3098715612" sldId="256"/>
            <ac:spMk id="2" creationId="{00000000-0000-0000-0000-000000000000}"/>
          </ac:spMkLst>
        </pc:spChg>
        <pc:spChg chg="mod">
          <ac:chgData name="Joana Santos" userId="4f60984f-d7a1-4c8f-92ca-db6d7b00cfc1" providerId="ADAL" clId="{026E0809-0A76-4C8A-B63A-AC55A618713D}" dt="2021-10-06T11:42:02.590" v="18"/>
          <ac:spMkLst>
            <pc:docMk/>
            <pc:sldMk cId="3098715612" sldId="256"/>
            <ac:spMk id="3" creationId="{00000000-0000-0000-0000-000000000000}"/>
          </ac:spMkLst>
        </pc:spChg>
        <pc:spChg chg="mod">
          <ac:chgData name="Joana Santos" userId="4f60984f-d7a1-4c8f-92ca-db6d7b00cfc1" providerId="ADAL" clId="{026E0809-0A76-4C8A-B63A-AC55A618713D}" dt="2021-10-06T11:42:02.590" v="18"/>
          <ac:spMkLst>
            <pc:docMk/>
            <pc:sldMk cId="3098715612" sldId="256"/>
            <ac:spMk id="4" creationId="{00000000-0000-0000-0000-000000000000}"/>
          </ac:spMkLst>
        </pc:spChg>
      </pc:sldChg>
      <pc:sldChg chg="modSp mod">
        <pc:chgData name="Joana Santos" userId="4f60984f-d7a1-4c8f-92ca-db6d7b00cfc1" providerId="ADAL" clId="{026E0809-0A76-4C8A-B63A-AC55A618713D}" dt="2021-10-06T11:42:02.590" v="18"/>
        <pc:sldMkLst>
          <pc:docMk/>
          <pc:sldMk cId="424815481" sldId="257"/>
        </pc:sldMkLst>
        <pc:spChg chg="mod">
          <ac:chgData name="Joana Santos" userId="4f60984f-d7a1-4c8f-92ca-db6d7b00cfc1" providerId="ADAL" clId="{026E0809-0A76-4C8A-B63A-AC55A618713D}" dt="2021-10-06T11:42:02.590" v="18"/>
          <ac:spMkLst>
            <pc:docMk/>
            <pc:sldMk cId="424815481" sldId="257"/>
            <ac:spMk id="2" creationId="{00000000-0000-0000-0000-000000000000}"/>
          </ac:spMkLst>
        </pc:spChg>
        <pc:spChg chg="mod">
          <ac:chgData name="Joana Santos" userId="4f60984f-d7a1-4c8f-92ca-db6d7b00cfc1" providerId="ADAL" clId="{026E0809-0A76-4C8A-B63A-AC55A618713D}" dt="2021-10-06T11:42:02.590" v="18"/>
          <ac:spMkLst>
            <pc:docMk/>
            <pc:sldMk cId="424815481" sldId="257"/>
            <ac:spMk id="3" creationId="{00000000-0000-0000-0000-000000000000}"/>
          </ac:spMkLst>
        </pc:spChg>
      </pc:sldChg>
      <pc:sldChg chg="modSp">
        <pc:chgData name="Joana Santos" userId="4f60984f-d7a1-4c8f-92ca-db6d7b00cfc1" providerId="ADAL" clId="{026E0809-0A76-4C8A-B63A-AC55A618713D}" dt="2021-10-06T11:42:02.590" v="18"/>
        <pc:sldMkLst>
          <pc:docMk/>
          <pc:sldMk cId="912212547" sldId="258"/>
        </pc:sldMkLst>
        <pc:spChg chg="mod">
          <ac:chgData name="Joana Santos" userId="4f60984f-d7a1-4c8f-92ca-db6d7b00cfc1" providerId="ADAL" clId="{026E0809-0A76-4C8A-B63A-AC55A618713D}" dt="2021-10-06T11:42:02.590" v="18"/>
          <ac:spMkLst>
            <pc:docMk/>
            <pc:sldMk cId="912212547" sldId="258"/>
            <ac:spMk id="2" creationId="{00000000-0000-0000-0000-000000000000}"/>
          </ac:spMkLst>
        </pc:spChg>
        <pc:spChg chg="mod">
          <ac:chgData name="Joana Santos" userId="4f60984f-d7a1-4c8f-92ca-db6d7b00cfc1" providerId="ADAL" clId="{026E0809-0A76-4C8A-B63A-AC55A618713D}" dt="2021-10-06T11:42:02.590" v="18"/>
          <ac:spMkLst>
            <pc:docMk/>
            <pc:sldMk cId="912212547" sldId="258"/>
            <ac:spMk id="3" creationId="{00000000-0000-0000-0000-000000000000}"/>
          </ac:spMkLst>
        </pc:spChg>
      </pc:sldChg>
      <pc:sldChg chg="modSp">
        <pc:chgData name="Joana Santos" userId="4f60984f-d7a1-4c8f-92ca-db6d7b00cfc1" providerId="ADAL" clId="{026E0809-0A76-4C8A-B63A-AC55A618713D}" dt="2021-10-06T11:42:02.590" v="18"/>
        <pc:sldMkLst>
          <pc:docMk/>
          <pc:sldMk cId="2152116892" sldId="259"/>
        </pc:sldMkLst>
        <pc:spChg chg="mod">
          <ac:chgData name="Joana Santos" userId="4f60984f-d7a1-4c8f-92ca-db6d7b00cfc1" providerId="ADAL" clId="{026E0809-0A76-4C8A-B63A-AC55A618713D}" dt="2021-10-06T11:42:02.590" v="18"/>
          <ac:spMkLst>
            <pc:docMk/>
            <pc:sldMk cId="2152116892" sldId="259"/>
            <ac:spMk id="2" creationId="{00000000-0000-0000-0000-000000000000}"/>
          </ac:spMkLst>
        </pc:spChg>
      </pc:sldChg>
      <pc:sldChg chg="modSp">
        <pc:chgData name="Joana Santos" userId="4f60984f-d7a1-4c8f-92ca-db6d7b00cfc1" providerId="ADAL" clId="{026E0809-0A76-4C8A-B63A-AC55A618713D}" dt="2021-10-06T11:42:02.590" v="18"/>
        <pc:sldMkLst>
          <pc:docMk/>
          <pc:sldMk cId="3836238070" sldId="260"/>
        </pc:sldMkLst>
        <pc:spChg chg="mod">
          <ac:chgData name="Joana Santos" userId="4f60984f-d7a1-4c8f-92ca-db6d7b00cfc1" providerId="ADAL" clId="{026E0809-0A76-4C8A-B63A-AC55A618713D}" dt="2021-10-06T11:42:02.590" v="18"/>
          <ac:spMkLst>
            <pc:docMk/>
            <pc:sldMk cId="3836238070" sldId="260"/>
            <ac:spMk id="2" creationId="{00000000-0000-0000-0000-000000000000}"/>
          </ac:spMkLst>
        </pc:spChg>
        <pc:spChg chg="mod">
          <ac:chgData name="Joana Santos" userId="4f60984f-d7a1-4c8f-92ca-db6d7b00cfc1" providerId="ADAL" clId="{026E0809-0A76-4C8A-B63A-AC55A618713D}" dt="2021-10-06T11:42:02.590" v="18"/>
          <ac:spMkLst>
            <pc:docMk/>
            <pc:sldMk cId="3836238070" sldId="260"/>
            <ac:spMk id="3" creationId="{00000000-0000-0000-0000-000000000000}"/>
          </ac:spMkLst>
        </pc:spChg>
      </pc:sldChg>
      <pc:sldChg chg="modSp">
        <pc:chgData name="Joana Santos" userId="4f60984f-d7a1-4c8f-92ca-db6d7b00cfc1" providerId="ADAL" clId="{026E0809-0A76-4C8A-B63A-AC55A618713D}" dt="2021-10-06T11:42:02.590" v="18"/>
        <pc:sldMkLst>
          <pc:docMk/>
          <pc:sldMk cId="4175948387" sldId="262"/>
        </pc:sldMkLst>
        <pc:spChg chg="mod">
          <ac:chgData name="Joana Santos" userId="4f60984f-d7a1-4c8f-92ca-db6d7b00cfc1" providerId="ADAL" clId="{026E0809-0A76-4C8A-B63A-AC55A618713D}" dt="2021-10-06T11:42:02.590" v="18"/>
          <ac:spMkLst>
            <pc:docMk/>
            <pc:sldMk cId="4175948387" sldId="262"/>
            <ac:spMk id="2" creationId="{00000000-0000-0000-0000-000000000000}"/>
          </ac:spMkLst>
        </pc:spChg>
        <pc:spChg chg="mod">
          <ac:chgData name="Joana Santos" userId="4f60984f-d7a1-4c8f-92ca-db6d7b00cfc1" providerId="ADAL" clId="{026E0809-0A76-4C8A-B63A-AC55A618713D}" dt="2021-10-06T11:42:02.590" v="18"/>
          <ac:spMkLst>
            <pc:docMk/>
            <pc:sldMk cId="4175948387" sldId="262"/>
            <ac:spMk id="3" creationId="{00000000-0000-0000-0000-000000000000}"/>
          </ac:spMkLst>
        </pc:spChg>
        <pc:picChg chg="mod">
          <ac:chgData name="Joana Santos" userId="4f60984f-d7a1-4c8f-92ca-db6d7b00cfc1" providerId="ADAL" clId="{026E0809-0A76-4C8A-B63A-AC55A618713D}" dt="2021-10-06T11:42:02.590" v="18"/>
          <ac:picMkLst>
            <pc:docMk/>
            <pc:sldMk cId="4175948387" sldId="262"/>
            <ac:picMk id="4" creationId="{00000000-0000-0000-0000-000000000000}"/>
          </ac:picMkLst>
        </pc:picChg>
      </pc:sldChg>
      <pc:sldChg chg="addSp delSp modSp mod ord setBg">
        <pc:chgData name="Joana Santos" userId="4f60984f-d7a1-4c8f-92ca-db6d7b00cfc1" providerId="ADAL" clId="{026E0809-0A76-4C8A-B63A-AC55A618713D}" dt="2021-10-06T11:49:42.623" v="123" actId="478"/>
        <pc:sldMkLst>
          <pc:docMk/>
          <pc:sldMk cId="3298630252" sldId="264"/>
        </pc:sldMkLst>
        <pc:spChg chg="del mod">
          <ac:chgData name="Joana Santos" userId="4f60984f-d7a1-4c8f-92ca-db6d7b00cfc1" providerId="ADAL" clId="{026E0809-0A76-4C8A-B63A-AC55A618713D}" dt="2021-10-06T11:47:36.432" v="106" actId="478"/>
          <ac:spMkLst>
            <pc:docMk/>
            <pc:sldMk cId="3298630252" sldId="264"/>
            <ac:spMk id="2" creationId="{00000000-0000-0000-0000-000000000000}"/>
          </ac:spMkLst>
        </pc:spChg>
        <pc:spChg chg="add del mod">
          <ac:chgData name="Joana Santos" userId="4f60984f-d7a1-4c8f-92ca-db6d7b00cfc1" providerId="ADAL" clId="{026E0809-0A76-4C8A-B63A-AC55A618713D}" dt="2021-10-06T11:42:30.697" v="32" actId="26606"/>
          <ac:spMkLst>
            <pc:docMk/>
            <pc:sldMk cId="3298630252" sldId="264"/>
            <ac:spMk id="3" creationId="{00000000-0000-0000-0000-000000000000}"/>
          </ac:spMkLst>
        </pc:spChg>
        <pc:spChg chg="add">
          <ac:chgData name="Joana Santos" userId="4f60984f-d7a1-4c8f-92ca-db6d7b00cfc1" providerId="ADAL" clId="{026E0809-0A76-4C8A-B63A-AC55A618713D}" dt="2021-10-06T11:42:30.697" v="32" actId="26606"/>
          <ac:spMkLst>
            <pc:docMk/>
            <pc:sldMk cId="3298630252" sldId="264"/>
            <ac:spMk id="8" creationId="{907EF6B7-1338-4443-8C46-6A318D952DFD}"/>
          </ac:spMkLst>
        </pc:spChg>
        <pc:spChg chg="add del mod">
          <ac:chgData name="Joana Santos" userId="4f60984f-d7a1-4c8f-92ca-db6d7b00cfc1" providerId="ADAL" clId="{026E0809-0A76-4C8A-B63A-AC55A618713D}" dt="2021-10-06T11:47:04.123" v="90" actId="931"/>
          <ac:spMkLst>
            <pc:docMk/>
            <pc:sldMk cId="3298630252" sldId="264"/>
            <ac:spMk id="9" creationId="{BBA789EA-77AD-4425-9364-657D6DE20270}"/>
          </ac:spMkLst>
        </pc:spChg>
        <pc:spChg chg="add del">
          <ac:chgData name="Joana Santos" userId="4f60984f-d7a1-4c8f-92ca-db6d7b00cfc1" providerId="ADAL" clId="{026E0809-0A76-4C8A-B63A-AC55A618713D}" dt="2021-10-06T11:42:30.679" v="31" actId="26606"/>
          <ac:spMkLst>
            <pc:docMk/>
            <pc:sldMk cId="3298630252" sldId="264"/>
            <ac:spMk id="10" creationId="{2B566528-1B12-4246-9431-5C2D7D081168}"/>
          </ac:spMkLst>
        </pc:spChg>
        <pc:spChg chg="add del">
          <ac:chgData name="Joana Santos" userId="4f60984f-d7a1-4c8f-92ca-db6d7b00cfc1" providerId="ADAL" clId="{026E0809-0A76-4C8A-B63A-AC55A618713D}" dt="2021-10-06T11:42:30.679" v="31" actId="26606"/>
          <ac:spMkLst>
            <pc:docMk/>
            <pc:sldMk cId="3298630252" sldId="264"/>
            <ac:spMk id="16" creationId="{D3F51FEB-38FB-4F6C-9F7B-2F2AFAB65463}"/>
          </ac:spMkLst>
        </pc:spChg>
        <pc:spChg chg="add del">
          <ac:chgData name="Joana Santos" userId="4f60984f-d7a1-4c8f-92ca-db6d7b00cfc1" providerId="ADAL" clId="{026E0809-0A76-4C8A-B63A-AC55A618713D}" dt="2021-10-06T11:42:30.679" v="31" actId="26606"/>
          <ac:spMkLst>
            <pc:docMk/>
            <pc:sldMk cId="3298630252" sldId="264"/>
            <ac:spMk id="18" creationId="{1E547BA6-BAE0-43BB-A7CA-60F69CE252F0}"/>
          </ac:spMkLst>
        </pc:spChg>
        <pc:spChg chg="add del mod">
          <ac:chgData name="Joana Santos" userId="4f60984f-d7a1-4c8f-92ca-db6d7b00cfc1" providerId="ADAL" clId="{026E0809-0A76-4C8A-B63A-AC55A618713D}" dt="2021-10-06T11:48:25.969" v="110" actId="478"/>
          <ac:spMkLst>
            <pc:docMk/>
            <pc:sldMk cId="3298630252" sldId="264"/>
            <ac:spMk id="19" creationId="{38335AD2-6D5B-4364-8807-7F956605DE3C}"/>
          </ac:spMkLst>
        </pc:spChg>
        <pc:spChg chg="add">
          <ac:chgData name="Joana Santos" userId="4f60984f-d7a1-4c8f-92ca-db6d7b00cfc1" providerId="ADAL" clId="{026E0809-0A76-4C8A-B63A-AC55A618713D}" dt="2021-10-06T11:42:30.697" v="32" actId="26606"/>
          <ac:spMkLst>
            <pc:docMk/>
            <pc:sldMk cId="3298630252" sldId="264"/>
            <ac:spMk id="20" creationId="{DAAE4CDD-124C-4DCF-9584-B6033B545DD5}"/>
          </ac:spMkLst>
        </pc:spChg>
        <pc:spChg chg="add">
          <ac:chgData name="Joana Santos" userId="4f60984f-d7a1-4c8f-92ca-db6d7b00cfc1" providerId="ADAL" clId="{026E0809-0A76-4C8A-B63A-AC55A618713D}" dt="2021-10-06T11:42:30.697" v="32" actId="26606"/>
          <ac:spMkLst>
            <pc:docMk/>
            <pc:sldMk cId="3298630252" sldId="264"/>
            <ac:spMk id="21" creationId="{081E4A58-353D-44AE-B2FC-2A74E2E400F7}"/>
          </ac:spMkLst>
        </pc:spChg>
        <pc:spChg chg="add del mod">
          <ac:chgData name="Joana Santos" userId="4f60984f-d7a1-4c8f-92ca-db6d7b00cfc1" providerId="ADAL" clId="{026E0809-0A76-4C8A-B63A-AC55A618713D}" dt="2021-10-06T11:46:32.923" v="85" actId="478"/>
          <ac:spMkLst>
            <pc:docMk/>
            <pc:sldMk cId="3298630252" sldId="264"/>
            <ac:spMk id="22" creationId="{00000000-0000-0000-0000-000000000000}"/>
          </ac:spMkLst>
        </pc:spChg>
        <pc:spChg chg="add del mod">
          <ac:chgData name="Joana Santos" userId="4f60984f-d7a1-4c8f-92ca-db6d7b00cfc1" providerId="ADAL" clId="{026E0809-0A76-4C8A-B63A-AC55A618713D}" dt="2021-10-06T11:48:22.860" v="109" actId="478"/>
          <ac:spMkLst>
            <pc:docMk/>
            <pc:sldMk cId="3298630252" sldId="264"/>
            <ac:spMk id="24" creationId="{0C8A21CC-5E7B-4549-B3D1-31A5993DA630}"/>
          </ac:spMkLst>
        </pc:spChg>
        <pc:spChg chg="add del">
          <ac:chgData name="Joana Santos" userId="4f60984f-d7a1-4c8f-92ca-db6d7b00cfc1" providerId="ADAL" clId="{026E0809-0A76-4C8A-B63A-AC55A618713D}" dt="2021-10-06T11:48:09.763" v="108" actId="478"/>
          <ac:spMkLst>
            <pc:docMk/>
            <pc:sldMk cId="3298630252" sldId="264"/>
            <ac:spMk id="25" creationId="{E6F4DF14-13B4-4C33-A8EF-9B8CFC1CF0BE}"/>
          </ac:spMkLst>
        </pc:spChg>
        <pc:spChg chg="add del mod">
          <ac:chgData name="Joana Santos" userId="4f60984f-d7a1-4c8f-92ca-db6d7b00cfc1" providerId="ADAL" clId="{026E0809-0A76-4C8A-B63A-AC55A618713D}" dt="2021-10-06T11:49:42.623" v="123" actId="478"/>
          <ac:spMkLst>
            <pc:docMk/>
            <pc:sldMk cId="3298630252" sldId="264"/>
            <ac:spMk id="26" creationId="{70D13439-C662-4449-8BAD-EFECF78B5A41}"/>
          </ac:spMkLst>
        </pc:spChg>
        <pc:grpChg chg="add del">
          <ac:chgData name="Joana Santos" userId="4f60984f-d7a1-4c8f-92ca-db6d7b00cfc1" providerId="ADAL" clId="{026E0809-0A76-4C8A-B63A-AC55A618713D}" dt="2021-10-06T11:42:30.679" v="31" actId="26606"/>
          <ac:grpSpMkLst>
            <pc:docMk/>
            <pc:sldMk cId="3298630252" sldId="264"/>
            <ac:grpSpMk id="12" creationId="{07EAA094-9CF6-4695-958A-33D9BCAA9474}"/>
          </ac:grpSpMkLst>
        </pc:grpChg>
        <pc:graphicFrameChg chg="add mod modGraphic">
          <ac:chgData name="Joana Santos" userId="4f60984f-d7a1-4c8f-92ca-db6d7b00cfc1" providerId="ADAL" clId="{026E0809-0A76-4C8A-B63A-AC55A618713D}" dt="2021-10-06T11:48:39.231" v="114" actId="1076"/>
          <ac:graphicFrameMkLst>
            <pc:docMk/>
            <pc:sldMk cId="3298630252" sldId="264"/>
            <ac:graphicFrameMk id="4" creationId="{5C660206-FFA7-45D9-9AB6-8AFA1F3A916E}"/>
          </ac:graphicFrameMkLst>
        </pc:graphicFrameChg>
        <pc:graphicFrameChg chg="add del">
          <ac:chgData name="Joana Santos" userId="4f60984f-d7a1-4c8f-92ca-db6d7b00cfc1" providerId="ADAL" clId="{026E0809-0A76-4C8A-B63A-AC55A618713D}" dt="2021-10-06T11:42:30.679" v="31" actId="26606"/>
          <ac:graphicFrameMkLst>
            <pc:docMk/>
            <pc:sldMk cId="3298630252" sldId="264"/>
            <ac:graphicFrameMk id="5" creationId="{DA761D3F-6785-4416-81B9-7E603B3F5304}"/>
          </ac:graphicFrameMkLst>
        </pc:graphicFrameChg>
        <pc:picChg chg="add del">
          <ac:chgData name="Joana Santos" userId="4f60984f-d7a1-4c8f-92ca-db6d7b00cfc1" providerId="ADAL" clId="{026E0809-0A76-4C8A-B63A-AC55A618713D}" dt="2021-10-06T11:42:30.679" v="31" actId="26606"/>
          <ac:picMkLst>
            <pc:docMk/>
            <pc:sldMk cId="3298630252" sldId="264"/>
            <ac:picMk id="6" creationId="{E0E3EDC7-8DC6-4695-9A09-520EF0EA8362}"/>
          </ac:picMkLst>
        </pc:picChg>
        <pc:picChg chg="add del mod">
          <ac:chgData name="Joana Santos" userId="4f60984f-d7a1-4c8f-92ca-db6d7b00cfc1" providerId="ADAL" clId="{026E0809-0A76-4C8A-B63A-AC55A618713D}" dt="2021-10-06T11:47:09.690" v="95" actId="478"/>
          <ac:picMkLst>
            <pc:docMk/>
            <pc:sldMk cId="3298630252" sldId="264"/>
            <ac:picMk id="15" creationId="{E29C63C7-044E-4C52-843A-909FFC878FDA}"/>
          </ac:picMkLst>
        </pc:picChg>
        <pc:picChg chg="add del mod">
          <ac:chgData name="Joana Santos" userId="4f60984f-d7a1-4c8f-92ca-db6d7b00cfc1" providerId="ADAL" clId="{026E0809-0A76-4C8A-B63A-AC55A618713D}" dt="2021-10-06T11:49:21.991" v="121" actId="478"/>
          <ac:picMkLst>
            <pc:docMk/>
            <pc:sldMk cId="3298630252" sldId="264"/>
            <ac:picMk id="28" creationId="{E1226466-605C-4CD9-BB73-DEF29E9F168C}"/>
          </ac:picMkLst>
        </pc:picChg>
      </pc:sldChg>
      <pc:sldChg chg="modSp mod">
        <pc:chgData name="Joana Santos" userId="4f60984f-d7a1-4c8f-92ca-db6d7b00cfc1" providerId="ADAL" clId="{026E0809-0A76-4C8A-B63A-AC55A618713D}" dt="2021-10-06T11:42:02.590" v="18"/>
        <pc:sldMkLst>
          <pc:docMk/>
          <pc:sldMk cId="1329174907" sldId="265"/>
        </pc:sldMkLst>
        <pc:spChg chg="mod">
          <ac:chgData name="Joana Santos" userId="4f60984f-d7a1-4c8f-92ca-db6d7b00cfc1" providerId="ADAL" clId="{026E0809-0A76-4C8A-B63A-AC55A618713D}" dt="2021-10-06T11:42:02.590" v="18"/>
          <ac:spMkLst>
            <pc:docMk/>
            <pc:sldMk cId="1329174907" sldId="265"/>
            <ac:spMk id="2" creationId="{00000000-0000-0000-0000-000000000000}"/>
          </ac:spMkLst>
        </pc:spChg>
        <pc:spChg chg="mod">
          <ac:chgData name="Joana Santos" userId="4f60984f-d7a1-4c8f-92ca-db6d7b00cfc1" providerId="ADAL" clId="{026E0809-0A76-4C8A-B63A-AC55A618713D}" dt="2021-10-06T11:42:02.590" v="18"/>
          <ac:spMkLst>
            <pc:docMk/>
            <pc:sldMk cId="1329174907" sldId="265"/>
            <ac:spMk id="3" creationId="{00000000-0000-0000-0000-000000000000}"/>
          </ac:spMkLst>
        </pc:spChg>
      </pc:sldChg>
      <pc:sldChg chg="modSp mod">
        <pc:chgData name="Joana Santos" userId="4f60984f-d7a1-4c8f-92ca-db6d7b00cfc1" providerId="ADAL" clId="{026E0809-0A76-4C8A-B63A-AC55A618713D}" dt="2021-10-06T11:42:02.590" v="18"/>
        <pc:sldMkLst>
          <pc:docMk/>
          <pc:sldMk cId="3361709186" sldId="266"/>
        </pc:sldMkLst>
        <pc:spChg chg="mod">
          <ac:chgData name="Joana Santos" userId="4f60984f-d7a1-4c8f-92ca-db6d7b00cfc1" providerId="ADAL" clId="{026E0809-0A76-4C8A-B63A-AC55A618713D}" dt="2021-10-06T11:42:02.590" v="18"/>
          <ac:spMkLst>
            <pc:docMk/>
            <pc:sldMk cId="3361709186" sldId="266"/>
            <ac:spMk id="2" creationId="{00000000-0000-0000-0000-000000000000}"/>
          </ac:spMkLst>
        </pc:spChg>
        <pc:spChg chg="mod">
          <ac:chgData name="Joana Santos" userId="4f60984f-d7a1-4c8f-92ca-db6d7b00cfc1" providerId="ADAL" clId="{026E0809-0A76-4C8A-B63A-AC55A618713D}" dt="2021-10-06T11:42:02.590" v="18"/>
          <ac:spMkLst>
            <pc:docMk/>
            <pc:sldMk cId="3361709186" sldId="266"/>
            <ac:spMk id="3" creationId="{00000000-0000-0000-0000-000000000000}"/>
          </ac:spMkLst>
        </pc:spChg>
        <pc:graphicFrameChg chg="mod">
          <ac:chgData name="Joana Santos" userId="4f60984f-d7a1-4c8f-92ca-db6d7b00cfc1" providerId="ADAL" clId="{026E0809-0A76-4C8A-B63A-AC55A618713D}" dt="2021-10-06T11:42:02.590" v="18"/>
          <ac:graphicFrameMkLst>
            <pc:docMk/>
            <pc:sldMk cId="3361709186" sldId="266"/>
            <ac:graphicFrameMk id="17" creationId="{00000000-0000-0000-0000-000000000000}"/>
          </ac:graphicFrameMkLst>
        </pc:graphicFrameChg>
      </pc:sldChg>
      <pc:sldChg chg="modSp mod">
        <pc:chgData name="Joana Santos" userId="4f60984f-d7a1-4c8f-92ca-db6d7b00cfc1" providerId="ADAL" clId="{026E0809-0A76-4C8A-B63A-AC55A618713D}" dt="2021-10-06T11:42:02.936" v="28" actId="27636"/>
        <pc:sldMkLst>
          <pc:docMk/>
          <pc:sldMk cId="3381104514" sldId="269"/>
        </pc:sldMkLst>
        <pc:spChg chg="mod">
          <ac:chgData name="Joana Santos" userId="4f60984f-d7a1-4c8f-92ca-db6d7b00cfc1" providerId="ADAL" clId="{026E0809-0A76-4C8A-B63A-AC55A618713D}" dt="2021-10-06T11:42:02.918" v="22" actId="27636"/>
          <ac:spMkLst>
            <pc:docMk/>
            <pc:sldMk cId="3381104514" sldId="269"/>
            <ac:spMk id="9" creationId="{00000000-0000-0000-0000-000000000000}"/>
          </ac:spMkLst>
        </pc:spChg>
        <pc:spChg chg="mod">
          <ac:chgData name="Joana Santos" userId="4f60984f-d7a1-4c8f-92ca-db6d7b00cfc1" providerId="ADAL" clId="{026E0809-0A76-4C8A-B63A-AC55A618713D}" dt="2021-10-06T11:42:02.926" v="25" actId="27636"/>
          <ac:spMkLst>
            <pc:docMk/>
            <pc:sldMk cId="3381104514" sldId="269"/>
            <ac:spMk id="10" creationId="{00000000-0000-0000-0000-000000000000}"/>
          </ac:spMkLst>
        </pc:spChg>
        <pc:spChg chg="mod">
          <ac:chgData name="Joana Santos" userId="4f60984f-d7a1-4c8f-92ca-db6d7b00cfc1" providerId="ADAL" clId="{026E0809-0A76-4C8A-B63A-AC55A618713D}" dt="2021-10-06T11:42:02.932" v="27" actId="27636"/>
          <ac:spMkLst>
            <pc:docMk/>
            <pc:sldMk cId="3381104514" sldId="269"/>
            <ac:spMk id="18" creationId="{00000000-0000-0000-0000-000000000000}"/>
          </ac:spMkLst>
        </pc:spChg>
        <pc:spChg chg="mod">
          <ac:chgData name="Joana Santos" userId="4f60984f-d7a1-4c8f-92ca-db6d7b00cfc1" providerId="ADAL" clId="{026E0809-0A76-4C8A-B63A-AC55A618713D}" dt="2021-10-06T11:42:02.924" v="24" actId="27636"/>
          <ac:spMkLst>
            <pc:docMk/>
            <pc:sldMk cId="3381104514" sldId="269"/>
            <ac:spMk id="19" creationId="{00000000-0000-0000-0000-000000000000}"/>
          </ac:spMkLst>
        </pc:spChg>
        <pc:spChg chg="mod">
          <ac:chgData name="Joana Santos" userId="4f60984f-d7a1-4c8f-92ca-db6d7b00cfc1" providerId="ADAL" clId="{026E0809-0A76-4C8A-B63A-AC55A618713D}" dt="2021-10-06T11:42:02.936" v="28" actId="27636"/>
          <ac:spMkLst>
            <pc:docMk/>
            <pc:sldMk cId="3381104514" sldId="269"/>
            <ac:spMk id="20" creationId="{00000000-0000-0000-0000-000000000000}"/>
          </ac:spMkLst>
        </pc:spChg>
        <pc:spChg chg="mod">
          <ac:chgData name="Joana Santos" userId="4f60984f-d7a1-4c8f-92ca-db6d7b00cfc1" providerId="ADAL" clId="{026E0809-0A76-4C8A-B63A-AC55A618713D}" dt="2021-10-06T11:42:02.910" v="21" actId="27636"/>
          <ac:spMkLst>
            <pc:docMk/>
            <pc:sldMk cId="3381104514" sldId="269"/>
            <ac:spMk id="21" creationId="{00000000-0000-0000-0000-000000000000}"/>
          </ac:spMkLst>
        </pc:spChg>
        <pc:spChg chg="mod">
          <ac:chgData name="Joana Santos" userId="4f60984f-d7a1-4c8f-92ca-db6d7b00cfc1" providerId="ADAL" clId="{026E0809-0A76-4C8A-B63A-AC55A618713D}" dt="2021-10-06T11:42:02.922" v="23" actId="27636"/>
          <ac:spMkLst>
            <pc:docMk/>
            <pc:sldMk cId="3381104514" sldId="269"/>
            <ac:spMk id="22" creationId="{00000000-0000-0000-0000-000000000000}"/>
          </ac:spMkLst>
        </pc:spChg>
        <pc:spChg chg="mod">
          <ac:chgData name="Joana Santos" userId="4f60984f-d7a1-4c8f-92ca-db6d7b00cfc1" providerId="ADAL" clId="{026E0809-0A76-4C8A-B63A-AC55A618713D}" dt="2021-10-06T11:42:02.929" v="26" actId="27636"/>
          <ac:spMkLst>
            <pc:docMk/>
            <pc:sldMk cId="3381104514" sldId="269"/>
            <ac:spMk id="23" creationId="{00000000-0000-0000-0000-000000000000}"/>
          </ac:spMkLst>
        </pc:spChg>
        <pc:spChg chg="mod">
          <ac:chgData name="Joana Santos" userId="4f60984f-d7a1-4c8f-92ca-db6d7b00cfc1" providerId="ADAL" clId="{026E0809-0A76-4C8A-B63A-AC55A618713D}" dt="2021-10-06T11:42:02.905" v="20" actId="27636"/>
          <ac:spMkLst>
            <pc:docMk/>
            <pc:sldMk cId="3381104514" sldId="269"/>
            <ac:spMk id="24" creationId="{00000000-0000-0000-0000-000000000000}"/>
          </ac:spMkLst>
        </pc:spChg>
        <pc:spChg chg="mod">
          <ac:chgData name="Joana Santos" userId="4f60984f-d7a1-4c8f-92ca-db6d7b00cfc1" providerId="ADAL" clId="{026E0809-0A76-4C8A-B63A-AC55A618713D}" dt="2021-10-06T11:42:02.889" v="19" actId="27636"/>
          <ac:spMkLst>
            <pc:docMk/>
            <pc:sldMk cId="3381104514" sldId="269"/>
            <ac:spMk id="25" creationId="{00000000-0000-0000-0000-000000000000}"/>
          </ac:spMkLst>
        </pc:spChg>
      </pc:sldChg>
      <pc:sldMasterChg chg="modSp modSldLayout">
        <pc:chgData name="Joana Santos" userId="4f60984f-d7a1-4c8f-92ca-db6d7b00cfc1" providerId="ADAL" clId="{026E0809-0A76-4C8A-B63A-AC55A618713D}" dt="2021-10-06T11:42:02.590" v="18"/>
        <pc:sldMasterMkLst>
          <pc:docMk/>
          <pc:sldMasterMk cId="1074686923" sldId="2147483648"/>
        </pc:sldMasterMkLst>
        <pc:spChg chg="mod">
          <ac:chgData name="Joana Santos" userId="4f60984f-d7a1-4c8f-92ca-db6d7b00cfc1" providerId="ADAL" clId="{026E0809-0A76-4C8A-B63A-AC55A618713D}" dt="2021-10-06T11:42:02.590" v="18"/>
          <ac:spMkLst>
            <pc:docMk/>
            <pc:sldMasterMk cId="1074686923" sldId="2147483648"/>
            <ac:spMk id="2"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ac:spMk id="3"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ac:spMk id="4"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ac:spMk id="5"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ac:spMk id="6" creationId="{00000000-0000-0000-0000-000000000000}"/>
          </ac:spMkLst>
        </pc:spChg>
        <pc:sldLayoutChg chg="modSp">
          <pc:chgData name="Joana Santos" userId="4f60984f-d7a1-4c8f-92ca-db6d7b00cfc1" providerId="ADAL" clId="{026E0809-0A76-4C8A-B63A-AC55A618713D}" dt="2021-10-06T11:42:02.590" v="18"/>
          <pc:sldLayoutMkLst>
            <pc:docMk/>
            <pc:sldMasterMk cId="1074686923" sldId="2147483648"/>
            <pc:sldLayoutMk cId="2519708268" sldId="2147483649"/>
          </pc:sldLayoutMkLst>
          <pc:spChg chg="mod">
            <ac:chgData name="Joana Santos" userId="4f60984f-d7a1-4c8f-92ca-db6d7b00cfc1" providerId="ADAL" clId="{026E0809-0A76-4C8A-B63A-AC55A618713D}" dt="2021-10-06T11:42:02.590" v="18"/>
            <ac:spMkLst>
              <pc:docMk/>
              <pc:sldMasterMk cId="1074686923" sldId="2147483648"/>
              <pc:sldLayoutMk cId="2519708268" sldId="2147483649"/>
              <ac:spMk id="2"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519708268" sldId="2147483649"/>
              <ac:spMk id="3"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519708268" sldId="2147483649"/>
              <ac:spMk id="13"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519708268" sldId="2147483649"/>
              <ac:spMk id="17"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519708268" sldId="2147483649"/>
              <ac:spMk id="18"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519708268" sldId="2147483649"/>
              <ac:spMk id="19" creationId="{00000000-0000-0000-0000-000000000000}"/>
            </ac:spMkLst>
          </pc:spChg>
          <pc:picChg chg="mod">
            <ac:chgData name="Joana Santos" userId="4f60984f-d7a1-4c8f-92ca-db6d7b00cfc1" providerId="ADAL" clId="{026E0809-0A76-4C8A-B63A-AC55A618713D}" dt="2021-10-06T11:42:02.590" v="18"/>
            <ac:picMkLst>
              <pc:docMk/>
              <pc:sldMasterMk cId="1074686923" sldId="2147483648"/>
              <pc:sldLayoutMk cId="2519708268" sldId="2147483649"/>
              <ac:picMk id="12" creationId="{00000000-0000-0000-0000-000000000000}"/>
            </ac:picMkLst>
          </pc:picChg>
          <pc:picChg chg="mod">
            <ac:chgData name="Joana Santos" userId="4f60984f-d7a1-4c8f-92ca-db6d7b00cfc1" providerId="ADAL" clId="{026E0809-0A76-4C8A-B63A-AC55A618713D}" dt="2021-10-06T11:42:02.590" v="18"/>
            <ac:picMkLst>
              <pc:docMk/>
              <pc:sldMasterMk cId="1074686923" sldId="2147483648"/>
              <pc:sldLayoutMk cId="2519708268" sldId="2147483649"/>
              <ac:picMk id="20" creationId="{00000000-0000-0000-0000-000000000000}"/>
            </ac:picMkLst>
          </pc:picChg>
        </pc:sldLayoutChg>
        <pc:sldLayoutChg chg="modSp">
          <pc:chgData name="Joana Santos" userId="4f60984f-d7a1-4c8f-92ca-db6d7b00cfc1" providerId="ADAL" clId="{026E0809-0A76-4C8A-B63A-AC55A618713D}" dt="2021-10-06T11:42:02.590" v="18"/>
          <pc:sldLayoutMkLst>
            <pc:docMk/>
            <pc:sldMasterMk cId="1074686923" sldId="2147483648"/>
            <pc:sldLayoutMk cId="3646906489" sldId="2147483651"/>
          </pc:sldLayoutMkLst>
          <pc:spChg chg="mod">
            <ac:chgData name="Joana Santos" userId="4f60984f-d7a1-4c8f-92ca-db6d7b00cfc1" providerId="ADAL" clId="{026E0809-0A76-4C8A-B63A-AC55A618713D}" dt="2021-10-06T11:42:02.590" v="18"/>
            <ac:spMkLst>
              <pc:docMk/>
              <pc:sldMasterMk cId="1074686923" sldId="2147483648"/>
              <pc:sldLayoutMk cId="3646906489" sldId="2147483651"/>
              <ac:spMk id="2"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3646906489" sldId="2147483651"/>
              <ac:spMk id="3" creationId="{00000000-0000-0000-0000-000000000000}"/>
            </ac:spMkLst>
          </pc:spChg>
        </pc:sldLayoutChg>
        <pc:sldLayoutChg chg="modSp">
          <pc:chgData name="Joana Santos" userId="4f60984f-d7a1-4c8f-92ca-db6d7b00cfc1" providerId="ADAL" clId="{026E0809-0A76-4C8A-B63A-AC55A618713D}" dt="2021-10-06T11:42:02.590" v="18"/>
          <pc:sldLayoutMkLst>
            <pc:docMk/>
            <pc:sldMasterMk cId="1074686923" sldId="2147483648"/>
            <pc:sldLayoutMk cId="3510410468" sldId="2147483652"/>
          </pc:sldLayoutMkLst>
          <pc:spChg chg="mod">
            <ac:chgData name="Joana Santos" userId="4f60984f-d7a1-4c8f-92ca-db6d7b00cfc1" providerId="ADAL" clId="{026E0809-0A76-4C8A-B63A-AC55A618713D}" dt="2021-10-06T11:42:02.590" v="18"/>
            <ac:spMkLst>
              <pc:docMk/>
              <pc:sldMasterMk cId="1074686923" sldId="2147483648"/>
              <pc:sldLayoutMk cId="3510410468" sldId="2147483652"/>
              <ac:spMk id="3"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3510410468" sldId="2147483652"/>
              <ac:spMk id="4" creationId="{00000000-0000-0000-0000-000000000000}"/>
            </ac:spMkLst>
          </pc:spChg>
        </pc:sldLayoutChg>
        <pc:sldLayoutChg chg="modSp">
          <pc:chgData name="Joana Santos" userId="4f60984f-d7a1-4c8f-92ca-db6d7b00cfc1" providerId="ADAL" clId="{026E0809-0A76-4C8A-B63A-AC55A618713D}" dt="2021-10-06T11:42:02.590" v="18"/>
          <pc:sldLayoutMkLst>
            <pc:docMk/>
            <pc:sldMasterMk cId="1074686923" sldId="2147483648"/>
            <pc:sldLayoutMk cId="3296731888" sldId="2147483653"/>
          </pc:sldLayoutMkLst>
          <pc:spChg chg="mod">
            <ac:chgData name="Joana Santos" userId="4f60984f-d7a1-4c8f-92ca-db6d7b00cfc1" providerId="ADAL" clId="{026E0809-0A76-4C8A-B63A-AC55A618713D}" dt="2021-10-06T11:42:02.590" v="18"/>
            <ac:spMkLst>
              <pc:docMk/>
              <pc:sldMasterMk cId="1074686923" sldId="2147483648"/>
              <pc:sldLayoutMk cId="3296731888" sldId="2147483653"/>
              <ac:spMk id="2"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3296731888" sldId="2147483653"/>
              <ac:spMk id="3"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3296731888" sldId="2147483653"/>
              <ac:spMk id="4"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3296731888" sldId="2147483653"/>
              <ac:spMk id="5"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3296731888" sldId="2147483653"/>
              <ac:spMk id="6" creationId="{00000000-0000-0000-0000-000000000000}"/>
            </ac:spMkLst>
          </pc:spChg>
        </pc:sldLayoutChg>
        <pc:sldLayoutChg chg="modSp">
          <pc:chgData name="Joana Santos" userId="4f60984f-d7a1-4c8f-92ca-db6d7b00cfc1" providerId="ADAL" clId="{026E0809-0A76-4C8A-B63A-AC55A618713D}" dt="2021-10-06T11:42:02.590" v="18"/>
          <pc:sldLayoutMkLst>
            <pc:docMk/>
            <pc:sldMasterMk cId="1074686923" sldId="2147483648"/>
            <pc:sldLayoutMk cId="335470748" sldId="2147483656"/>
          </pc:sldLayoutMkLst>
          <pc:spChg chg="mod">
            <ac:chgData name="Joana Santos" userId="4f60984f-d7a1-4c8f-92ca-db6d7b00cfc1" providerId="ADAL" clId="{026E0809-0A76-4C8A-B63A-AC55A618713D}" dt="2021-10-06T11:42:02.590" v="18"/>
            <ac:spMkLst>
              <pc:docMk/>
              <pc:sldMasterMk cId="1074686923" sldId="2147483648"/>
              <pc:sldLayoutMk cId="335470748" sldId="2147483656"/>
              <ac:spMk id="2"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335470748" sldId="2147483656"/>
              <ac:spMk id="3"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335470748" sldId="2147483656"/>
              <ac:spMk id="4" creationId="{00000000-0000-0000-0000-000000000000}"/>
            </ac:spMkLst>
          </pc:spChg>
        </pc:sldLayoutChg>
        <pc:sldLayoutChg chg="modSp">
          <pc:chgData name="Joana Santos" userId="4f60984f-d7a1-4c8f-92ca-db6d7b00cfc1" providerId="ADAL" clId="{026E0809-0A76-4C8A-B63A-AC55A618713D}" dt="2021-10-06T11:42:02.590" v="18"/>
          <pc:sldLayoutMkLst>
            <pc:docMk/>
            <pc:sldMasterMk cId="1074686923" sldId="2147483648"/>
            <pc:sldLayoutMk cId="3289030982" sldId="2147483657"/>
          </pc:sldLayoutMkLst>
          <pc:spChg chg="mod">
            <ac:chgData name="Joana Santos" userId="4f60984f-d7a1-4c8f-92ca-db6d7b00cfc1" providerId="ADAL" clId="{026E0809-0A76-4C8A-B63A-AC55A618713D}" dt="2021-10-06T11:42:02.590" v="18"/>
            <ac:spMkLst>
              <pc:docMk/>
              <pc:sldMasterMk cId="1074686923" sldId="2147483648"/>
              <pc:sldLayoutMk cId="3289030982" sldId="2147483657"/>
              <ac:spMk id="2"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3289030982" sldId="2147483657"/>
              <ac:spMk id="3"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3289030982" sldId="2147483657"/>
              <ac:spMk id="4" creationId="{00000000-0000-0000-0000-000000000000}"/>
            </ac:spMkLst>
          </pc:spChg>
        </pc:sldLayoutChg>
        <pc:sldLayoutChg chg="modSp">
          <pc:chgData name="Joana Santos" userId="4f60984f-d7a1-4c8f-92ca-db6d7b00cfc1" providerId="ADAL" clId="{026E0809-0A76-4C8A-B63A-AC55A618713D}" dt="2021-10-06T11:42:02.590" v="18"/>
          <pc:sldLayoutMkLst>
            <pc:docMk/>
            <pc:sldMasterMk cId="1074686923" sldId="2147483648"/>
            <pc:sldLayoutMk cId="769910082" sldId="2147483659"/>
          </pc:sldLayoutMkLst>
          <pc:spChg chg="mod">
            <ac:chgData name="Joana Santos" userId="4f60984f-d7a1-4c8f-92ca-db6d7b00cfc1" providerId="ADAL" clId="{026E0809-0A76-4C8A-B63A-AC55A618713D}" dt="2021-10-06T11:42:02.590" v="18"/>
            <ac:spMkLst>
              <pc:docMk/>
              <pc:sldMasterMk cId="1074686923" sldId="2147483648"/>
              <pc:sldLayoutMk cId="769910082" sldId="2147483659"/>
              <ac:spMk id="2"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769910082" sldId="2147483659"/>
              <ac:spMk id="3" creationId="{00000000-0000-0000-0000-000000000000}"/>
            </ac:spMkLst>
          </pc:spChg>
        </pc:sldLayoutChg>
        <pc:sldLayoutChg chg="modSp">
          <pc:chgData name="Joana Santos" userId="4f60984f-d7a1-4c8f-92ca-db6d7b00cfc1" providerId="ADAL" clId="{026E0809-0A76-4C8A-B63A-AC55A618713D}" dt="2021-10-06T11:42:02.590" v="18"/>
          <pc:sldLayoutMkLst>
            <pc:docMk/>
            <pc:sldMasterMk cId="1074686923" sldId="2147483648"/>
            <pc:sldLayoutMk cId="1984095691" sldId="2147483660"/>
          </pc:sldLayoutMkLst>
          <pc:spChg chg="mod">
            <ac:chgData name="Joana Santos" userId="4f60984f-d7a1-4c8f-92ca-db6d7b00cfc1" providerId="ADAL" clId="{026E0809-0A76-4C8A-B63A-AC55A618713D}" dt="2021-10-06T11:42:02.590" v="18"/>
            <ac:spMkLst>
              <pc:docMk/>
              <pc:sldMasterMk cId="1074686923" sldId="2147483648"/>
              <pc:sldLayoutMk cId="1984095691" sldId="2147483660"/>
              <ac:spMk id="2"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1984095691" sldId="2147483660"/>
              <ac:spMk id="6"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1984095691" sldId="2147483660"/>
              <ac:spMk id="8" creationId="{00000000-0000-0000-0000-000000000000}"/>
            </ac:spMkLst>
          </pc:spChg>
          <pc:picChg chg="mod">
            <ac:chgData name="Joana Santos" userId="4f60984f-d7a1-4c8f-92ca-db6d7b00cfc1" providerId="ADAL" clId="{026E0809-0A76-4C8A-B63A-AC55A618713D}" dt="2021-10-06T11:42:02.590" v="18"/>
            <ac:picMkLst>
              <pc:docMk/>
              <pc:sldMasterMk cId="1074686923" sldId="2147483648"/>
              <pc:sldLayoutMk cId="1984095691" sldId="2147483660"/>
              <ac:picMk id="5" creationId="{00000000-0000-0000-0000-000000000000}"/>
            </ac:picMkLst>
          </pc:picChg>
          <pc:picChg chg="mod">
            <ac:chgData name="Joana Santos" userId="4f60984f-d7a1-4c8f-92ca-db6d7b00cfc1" providerId="ADAL" clId="{026E0809-0A76-4C8A-B63A-AC55A618713D}" dt="2021-10-06T11:42:02.590" v="18"/>
            <ac:picMkLst>
              <pc:docMk/>
              <pc:sldMasterMk cId="1074686923" sldId="2147483648"/>
              <pc:sldLayoutMk cId="1984095691" sldId="2147483660"/>
              <ac:picMk id="7" creationId="{00000000-0000-0000-0000-000000000000}"/>
            </ac:picMkLst>
          </pc:picChg>
        </pc:sldLayoutChg>
        <pc:sldLayoutChg chg="modSp">
          <pc:chgData name="Joana Santos" userId="4f60984f-d7a1-4c8f-92ca-db6d7b00cfc1" providerId="ADAL" clId="{026E0809-0A76-4C8A-B63A-AC55A618713D}" dt="2021-10-06T11:42:02.590" v="18"/>
          <pc:sldLayoutMkLst>
            <pc:docMk/>
            <pc:sldMasterMk cId="1074686923" sldId="2147483648"/>
            <pc:sldLayoutMk cId="1778347925" sldId="2147483661"/>
          </pc:sldLayoutMkLst>
          <pc:spChg chg="mod">
            <ac:chgData name="Joana Santos" userId="4f60984f-d7a1-4c8f-92ca-db6d7b00cfc1" providerId="ADAL" clId="{026E0809-0A76-4C8A-B63A-AC55A618713D}" dt="2021-10-06T11:42:02.590" v="18"/>
            <ac:spMkLst>
              <pc:docMk/>
              <pc:sldMasterMk cId="1074686923" sldId="2147483648"/>
              <pc:sldLayoutMk cId="1778347925" sldId="2147483661"/>
              <ac:spMk id="2"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1778347925" sldId="2147483661"/>
              <ac:spMk id="9"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1778347925" sldId="2147483661"/>
              <ac:spMk id="13"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1778347925" sldId="2147483661"/>
              <ac:spMk id="14" creationId="{00000000-0000-0000-0000-000000000000}"/>
            </ac:spMkLst>
          </pc:spChg>
          <pc:picChg chg="mod">
            <ac:chgData name="Joana Santos" userId="4f60984f-d7a1-4c8f-92ca-db6d7b00cfc1" providerId="ADAL" clId="{026E0809-0A76-4C8A-B63A-AC55A618713D}" dt="2021-10-06T11:42:02.590" v="18"/>
            <ac:picMkLst>
              <pc:docMk/>
              <pc:sldMasterMk cId="1074686923" sldId="2147483648"/>
              <pc:sldLayoutMk cId="1778347925" sldId="2147483661"/>
              <ac:picMk id="6" creationId="{00000000-0000-0000-0000-000000000000}"/>
            </ac:picMkLst>
          </pc:picChg>
          <pc:picChg chg="mod">
            <ac:chgData name="Joana Santos" userId="4f60984f-d7a1-4c8f-92ca-db6d7b00cfc1" providerId="ADAL" clId="{026E0809-0A76-4C8A-B63A-AC55A618713D}" dt="2021-10-06T11:42:02.590" v="18"/>
            <ac:picMkLst>
              <pc:docMk/>
              <pc:sldMasterMk cId="1074686923" sldId="2147483648"/>
              <pc:sldLayoutMk cId="1778347925" sldId="2147483661"/>
              <ac:picMk id="12" creationId="{00000000-0000-0000-0000-000000000000}"/>
            </ac:picMkLst>
          </pc:picChg>
        </pc:sldLayoutChg>
        <pc:sldLayoutChg chg="modSp">
          <pc:chgData name="Joana Santos" userId="4f60984f-d7a1-4c8f-92ca-db6d7b00cfc1" providerId="ADAL" clId="{026E0809-0A76-4C8A-B63A-AC55A618713D}" dt="2021-10-06T11:42:02.590" v="18"/>
          <pc:sldLayoutMkLst>
            <pc:docMk/>
            <pc:sldMasterMk cId="1074686923" sldId="2147483648"/>
            <pc:sldLayoutMk cId="2435932540" sldId="2147483662"/>
          </pc:sldLayoutMkLst>
          <pc:spChg chg="mod">
            <ac:chgData name="Joana Santos" userId="4f60984f-d7a1-4c8f-92ca-db6d7b00cfc1" providerId="ADAL" clId="{026E0809-0A76-4C8A-B63A-AC55A618713D}" dt="2021-10-06T11:42:02.590" v="18"/>
            <ac:spMkLst>
              <pc:docMk/>
              <pc:sldMasterMk cId="1074686923" sldId="2147483648"/>
              <pc:sldLayoutMk cId="2435932540" sldId="2147483662"/>
              <ac:spMk id="2"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435932540" sldId="2147483662"/>
              <ac:spMk id="8"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435932540" sldId="2147483662"/>
              <ac:spMk id="9"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435932540" sldId="2147483662"/>
              <ac:spMk id="13"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435932540" sldId="2147483662"/>
              <ac:spMk id="19" creationId="{00000000-0000-0000-0000-000000000000}"/>
            </ac:spMkLst>
          </pc:spChg>
          <pc:picChg chg="mod">
            <ac:chgData name="Joana Santos" userId="4f60984f-d7a1-4c8f-92ca-db6d7b00cfc1" providerId="ADAL" clId="{026E0809-0A76-4C8A-B63A-AC55A618713D}" dt="2021-10-06T11:42:02.590" v="18"/>
            <ac:picMkLst>
              <pc:docMk/>
              <pc:sldMasterMk cId="1074686923" sldId="2147483648"/>
              <pc:sldLayoutMk cId="2435932540" sldId="2147483662"/>
              <ac:picMk id="12" creationId="{00000000-0000-0000-0000-000000000000}"/>
            </ac:picMkLst>
          </pc:picChg>
        </pc:sldLayoutChg>
        <pc:sldLayoutChg chg="modSp">
          <pc:chgData name="Joana Santos" userId="4f60984f-d7a1-4c8f-92ca-db6d7b00cfc1" providerId="ADAL" clId="{026E0809-0A76-4C8A-B63A-AC55A618713D}" dt="2021-10-06T11:42:02.590" v="18"/>
          <pc:sldLayoutMkLst>
            <pc:docMk/>
            <pc:sldMasterMk cId="1074686923" sldId="2147483648"/>
            <pc:sldLayoutMk cId="4281807721" sldId="2147483664"/>
          </pc:sldLayoutMkLst>
          <pc:spChg chg="mod">
            <ac:chgData name="Joana Santos" userId="4f60984f-d7a1-4c8f-92ca-db6d7b00cfc1" providerId="ADAL" clId="{026E0809-0A76-4C8A-B63A-AC55A618713D}" dt="2021-10-06T11:42:02.590" v="18"/>
            <ac:spMkLst>
              <pc:docMk/>
              <pc:sldMasterMk cId="1074686923" sldId="2147483648"/>
              <pc:sldLayoutMk cId="4281807721" sldId="2147483664"/>
              <ac:spMk id="2"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4281807721" sldId="2147483664"/>
              <ac:spMk id="10" creationId="{00000000-0000-0000-0000-000000000000}"/>
            </ac:spMkLst>
          </pc:spChg>
          <pc:picChg chg="mod">
            <ac:chgData name="Joana Santos" userId="4f60984f-d7a1-4c8f-92ca-db6d7b00cfc1" providerId="ADAL" clId="{026E0809-0A76-4C8A-B63A-AC55A618713D}" dt="2021-10-06T11:42:02.590" v="18"/>
            <ac:picMkLst>
              <pc:docMk/>
              <pc:sldMasterMk cId="1074686923" sldId="2147483648"/>
              <pc:sldLayoutMk cId="4281807721" sldId="2147483664"/>
              <ac:picMk id="7" creationId="{00000000-0000-0000-0000-000000000000}"/>
            </ac:picMkLst>
          </pc:picChg>
          <pc:picChg chg="mod">
            <ac:chgData name="Joana Santos" userId="4f60984f-d7a1-4c8f-92ca-db6d7b00cfc1" providerId="ADAL" clId="{026E0809-0A76-4C8A-B63A-AC55A618713D}" dt="2021-10-06T11:42:02.590" v="18"/>
            <ac:picMkLst>
              <pc:docMk/>
              <pc:sldMasterMk cId="1074686923" sldId="2147483648"/>
              <pc:sldLayoutMk cId="4281807721" sldId="2147483664"/>
              <ac:picMk id="13" creationId="{00000000-0000-0000-0000-000000000000}"/>
            </ac:picMkLst>
          </pc:picChg>
        </pc:sldLayoutChg>
        <pc:sldLayoutChg chg="modSp">
          <pc:chgData name="Joana Santos" userId="4f60984f-d7a1-4c8f-92ca-db6d7b00cfc1" providerId="ADAL" clId="{026E0809-0A76-4C8A-B63A-AC55A618713D}" dt="2021-10-06T11:42:02.590" v="18"/>
          <pc:sldLayoutMkLst>
            <pc:docMk/>
            <pc:sldMasterMk cId="1074686923" sldId="2147483648"/>
            <pc:sldLayoutMk cId="2032330175" sldId="2147483665"/>
          </pc:sldLayoutMkLst>
          <pc:spChg chg="mod">
            <ac:chgData name="Joana Santos" userId="4f60984f-d7a1-4c8f-92ca-db6d7b00cfc1" providerId="ADAL" clId="{026E0809-0A76-4C8A-B63A-AC55A618713D}" dt="2021-10-06T11:42:02.590" v="18"/>
            <ac:spMkLst>
              <pc:docMk/>
              <pc:sldMasterMk cId="1074686923" sldId="2147483648"/>
              <pc:sldLayoutMk cId="2032330175" sldId="2147483665"/>
              <ac:spMk id="8"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032330175" sldId="2147483665"/>
              <ac:spMk id="9"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032330175" sldId="2147483665"/>
              <ac:spMk id="10"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032330175" sldId="2147483665"/>
              <ac:spMk id="13"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032330175" sldId="2147483665"/>
              <ac:spMk id="14"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032330175" sldId="2147483665"/>
              <ac:spMk id="15"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032330175" sldId="2147483665"/>
              <ac:spMk id="16"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032330175" sldId="2147483665"/>
              <ac:spMk id="17"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032330175" sldId="2147483665"/>
              <ac:spMk id="18"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032330175" sldId="2147483665"/>
              <ac:spMk id="19"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032330175" sldId="2147483665"/>
              <ac:spMk id="20"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032330175" sldId="2147483665"/>
              <ac:spMk id="21"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032330175" sldId="2147483665"/>
              <ac:spMk id="22"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032330175" sldId="2147483665"/>
              <ac:spMk id="23"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2032330175" sldId="2147483665"/>
              <ac:spMk id="24" creationId="{00000000-0000-0000-0000-000000000000}"/>
            </ac:spMkLst>
          </pc:spChg>
          <pc:grpChg chg="mod">
            <ac:chgData name="Joana Santos" userId="4f60984f-d7a1-4c8f-92ca-db6d7b00cfc1" providerId="ADAL" clId="{026E0809-0A76-4C8A-B63A-AC55A618713D}" dt="2021-10-06T11:42:02.590" v="18"/>
            <ac:grpSpMkLst>
              <pc:docMk/>
              <pc:sldMasterMk cId="1074686923" sldId="2147483648"/>
              <pc:sldLayoutMk cId="2032330175" sldId="2147483665"/>
              <ac:grpSpMk id="4" creationId="{00000000-0000-0000-0000-000000000000}"/>
            </ac:grpSpMkLst>
          </pc:grpChg>
          <pc:picChg chg="mod">
            <ac:chgData name="Joana Santos" userId="4f60984f-d7a1-4c8f-92ca-db6d7b00cfc1" providerId="ADAL" clId="{026E0809-0A76-4C8A-B63A-AC55A618713D}" dt="2021-10-06T11:42:02.590" v="18"/>
            <ac:picMkLst>
              <pc:docMk/>
              <pc:sldMasterMk cId="1074686923" sldId="2147483648"/>
              <pc:sldLayoutMk cId="2032330175" sldId="2147483665"/>
              <ac:picMk id="12" creationId="{00000000-0000-0000-0000-000000000000}"/>
            </ac:picMkLst>
          </pc:picChg>
        </pc:sldLayoutChg>
        <pc:sldLayoutChg chg="modSp">
          <pc:chgData name="Joana Santos" userId="4f60984f-d7a1-4c8f-92ca-db6d7b00cfc1" providerId="ADAL" clId="{026E0809-0A76-4C8A-B63A-AC55A618713D}" dt="2021-10-06T11:42:02.590" v="18"/>
          <pc:sldLayoutMkLst>
            <pc:docMk/>
            <pc:sldMasterMk cId="1074686923" sldId="2147483648"/>
            <pc:sldLayoutMk cId="285799666" sldId="2147483668"/>
          </pc:sldLayoutMkLst>
          <pc:spChg chg="mod">
            <ac:chgData name="Joana Santos" userId="4f60984f-d7a1-4c8f-92ca-db6d7b00cfc1" providerId="ADAL" clId="{026E0809-0A76-4C8A-B63A-AC55A618713D}" dt="2021-10-06T11:42:02.590" v="18"/>
            <ac:spMkLst>
              <pc:docMk/>
              <pc:sldMasterMk cId="1074686923" sldId="2147483648"/>
              <pc:sldLayoutMk cId="285799666" sldId="2147483668"/>
              <ac:spMk id="23" creationId="{00000000-0000-0000-0000-000000000000}"/>
            </ac:spMkLst>
          </pc:spChg>
        </pc:sldLayoutChg>
        <pc:sldLayoutChg chg="modSp">
          <pc:chgData name="Joana Santos" userId="4f60984f-d7a1-4c8f-92ca-db6d7b00cfc1" providerId="ADAL" clId="{026E0809-0A76-4C8A-B63A-AC55A618713D}" dt="2021-10-06T11:42:02.590" v="18"/>
          <pc:sldLayoutMkLst>
            <pc:docMk/>
            <pc:sldMasterMk cId="1074686923" sldId="2147483648"/>
            <pc:sldLayoutMk cId="3856848399" sldId="2147483670"/>
          </pc:sldLayoutMkLst>
          <pc:spChg chg="mod">
            <ac:chgData name="Joana Santos" userId="4f60984f-d7a1-4c8f-92ca-db6d7b00cfc1" providerId="ADAL" clId="{026E0809-0A76-4C8A-B63A-AC55A618713D}" dt="2021-10-06T11:42:02.590" v="18"/>
            <ac:spMkLst>
              <pc:docMk/>
              <pc:sldMasterMk cId="1074686923" sldId="2147483648"/>
              <pc:sldLayoutMk cId="3856848399" sldId="2147483670"/>
              <ac:spMk id="2"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3856848399" sldId="2147483670"/>
              <ac:spMk id="3"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3856848399" sldId="2147483670"/>
              <ac:spMk id="6" creationId="{00000000-0000-0000-0000-000000000000}"/>
            </ac:spMkLst>
          </pc:spChg>
          <pc:picChg chg="mod">
            <ac:chgData name="Joana Santos" userId="4f60984f-d7a1-4c8f-92ca-db6d7b00cfc1" providerId="ADAL" clId="{026E0809-0A76-4C8A-B63A-AC55A618713D}" dt="2021-10-06T11:42:02.590" v="18"/>
            <ac:picMkLst>
              <pc:docMk/>
              <pc:sldMasterMk cId="1074686923" sldId="2147483648"/>
              <pc:sldLayoutMk cId="3856848399" sldId="2147483670"/>
              <ac:picMk id="8" creationId="{00000000-0000-0000-0000-000000000000}"/>
            </ac:picMkLst>
          </pc:picChg>
        </pc:sldLayoutChg>
        <pc:sldLayoutChg chg="modSp">
          <pc:chgData name="Joana Santos" userId="4f60984f-d7a1-4c8f-92ca-db6d7b00cfc1" providerId="ADAL" clId="{026E0809-0A76-4C8A-B63A-AC55A618713D}" dt="2021-10-06T11:42:02.590" v="18"/>
          <pc:sldLayoutMkLst>
            <pc:docMk/>
            <pc:sldMasterMk cId="1074686923" sldId="2147483648"/>
            <pc:sldLayoutMk cId="1381664318" sldId="2147483671"/>
          </pc:sldLayoutMkLst>
          <pc:spChg chg="mod">
            <ac:chgData name="Joana Santos" userId="4f60984f-d7a1-4c8f-92ca-db6d7b00cfc1" providerId="ADAL" clId="{026E0809-0A76-4C8A-B63A-AC55A618713D}" dt="2021-10-06T11:42:02.590" v="18"/>
            <ac:spMkLst>
              <pc:docMk/>
              <pc:sldMasterMk cId="1074686923" sldId="2147483648"/>
              <pc:sldLayoutMk cId="1381664318" sldId="2147483671"/>
              <ac:spMk id="2"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1381664318" sldId="2147483671"/>
              <ac:spMk id="3" creationId="{00000000-0000-0000-0000-000000000000}"/>
            </ac:spMkLst>
          </pc:spChg>
          <pc:picChg chg="mod">
            <ac:chgData name="Joana Santos" userId="4f60984f-d7a1-4c8f-92ca-db6d7b00cfc1" providerId="ADAL" clId="{026E0809-0A76-4C8A-B63A-AC55A618713D}" dt="2021-10-06T11:42:02.590" v="18"/>
            <ac:picMkLst>
              <pc:docMk/>
              <pc:sldMasterMk cId="1074686923" sldId="2147483648"/>
              <pc:sldLayoutMk cId="1381664318" sldId="2147483671"/>
              <ac:picMk id="8" creationId="{00000000-0000-0000-0000-000000000000}"/>
            </ac:picMkLst>
          </pc:picChg>
        </pc:sldLayoutChg>
        <pc:sldLayoutChg chg="modSp">
          <pc:chgData name="Joana Santos" userId="4f60984f-d7a1-4c8f-92ca-db6d7b00cfc1" providerId="ADAL" clId="{026E0809-0A76-4C8A-B63A-AC55A618713D}" dt="2021-10-06T11:42:02.590" v="18"/>
          <pc:sldLayoutMkLst>
            <pc:docMk/>
            <pc:sldMasterMk cId="1074686923" sldId="2147483648"/>
            <pc:sldLayoutMk cId="3191873910" sldId="2147483672"/>
          </pc:sldLayoutMkLst>
          <pc:spChg chg="mod">
            <ac:chgData name="Joana Santos" userId="4f60984f-d7a1-4c8f-92ca-db6d7b00cfc1" providerId="ADAL" clId="{026E0809-0A76-4C8A-B63A-AC55A618713D}" dt="2021-10-06T11:42:02.590" v="18"/>
            <ac:spMkLst>
              <pc:docMk/>
              <pc:sldMasterMk cId="1074686923" sldId="2147483648"/>
              <pc:sldLayoutMk cId="3191873910" sldId="2147483672"/>
              <ac:spMk id="2"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3191873910" sldId="2147483672"/>
              <ac:spMk id="3" creationId="{00000000-0000-0000-0000-000000000000}"/>
            </ac:spMkLst>
          </pc:spChg>
          <pc:spChg chg="mod">
            <ac:chgData name="Joana Santos" userId="4f60984f-d7a1-4c8f-92ca-db6d7b00cfc1" providerId="ADAL" clId="{026E0809-0A76-4C8A-B63A-AC55A618713D}" dt="2021-10-06T11:42:02.590" v="18"/>
            <ac:spMkLst>
              <pc:docMk/>
              <pc:sldMasterMk cId="1074686923" sldId="2147483648"/>
              <pc:sldLayoutMk cId="3191873910" sldId="2147483672"/>
              <ac:spMk id="6" creationId="{00000000-0000-0000-0000-000000000000}"/>
            </ac:spMkLst>
          </pc:spChg>
          <pc:picChg chg="mod">
            <ac:chgData name="Joana Santos" userId="4f60984f-d7a1-4c8f-92ca-db6d7b00cfc1" providerId="ADAL" clId="{026E0809-0A76-4C8A-B63A-AC55A618713D}" dt="2021-10-06T11:42:02.590" v="18"/>
            <ac:picMkLst>
              <pc:docMk/>
              <pc:sldMasterMk cId="1074686923" sldId="2147483648"/>
              <pc:sldLayoutMk cId="3191873910" sldId="2147483672"/>
              <ac:picMk id="8" creationId="{00000000-0000-0000-0000-000000000000}"/>
            </ac:picMkLst>
          </pc:picChg>
        </pc:sldLayoutChg>
      </pc:sldMasterChg>
      <pc:sldMasterChg chg="modSldLayout">
        <pc:chgData name="Joana Santos" userId="4f60984f-d7a1-4c8f-92ca-db6d7b00cfc1" providerId="ADAL" clId="{026E0809-0A76-4C8A-B63A-AC55A618713D}" dt="2021-10-06T11:42:02.590" v="18"/>
        <pc:sldMasterMkLst>
          <pc:docMk/>
          <pc:sldMasterMk cId="919062706" sldId="2147483673"/>
        </pc:sldMasterMkLst>
        <pc:sldLayoutChg chg="modSp mod">
          <pc:chgData name="Joana Santos" userId="4f60984f-d7a1-4c8f-92ca-db6d7b00cfc1" providerId="ADAL" clId="{026E0809-0A76-4C8A-B63A-AC55A618713D}" dt="2021-10-06T11:42:02.590" v="18"/>
          <pc:sldLayoutMkLst>
            <pc:docMk/>
            <pc:sldMasterMk cId="919062706" sldId="2147483673"/>
            <pc:sldLayoutMk cId="3209461539" sldId="2147483685"/>
          </pc:sldLayoutMkLst>
          <pc:spChg chg="mod">
            <ac:chgData name="Joana Santos" userId="4f60984f-d7a1-4c8f-92ca-db6d7b00cfc1" providerId="ADAL" clId="{026E0809-0A76-4C8A-B63A-AC55A618713D}" dt="2021-10-06T11:42:02.590" v="18"/>
            <ac:spMkLst>
              <pc:docMk/>
              <pc:sldMasterMk cId="919062706" sldId="2147483673"/>
              <pc:sldLayoutMk cId="3209461539" sldId="2147483685"/>
              <ac:spMk id="9" creationId="{00000000-0000-0000-0000-000000000000}"/>
            </ac:spMkLst>
          </pc:spChg>
        </pc:sldLayoutChg>
        <pc:sldLayoutChg chg="modSp mod">
          <pc:chgData name="Joana Santos" userId="4f60984f-d7a1-4c8f-92ca-db6d7b00cfc1" providerId="ADAL" clId="{026E0809-0A76-4C8A-B63A-AC55A618713D}" dt="2021-10-06T11:42:02.590" v="18"/>
          <pc:sldLayoutMkLst>
            <pc:docMk/>
            <pc:sldMasterMk cId="919062706" sldId="2147483673"/>
            <pc:sldLayoutMk cId="2311937921" sldId="2147483688"/>
          </pc:sldLayoutMkLst>
          <pc:spChg chg="mod">
            <ac:chgData name="Joana Santos" userId="4f60984f-d7a1-4c8f-92ca-db6d7b00cfc1" providerId="ADAL" clId="{026E0809-0A76-4C8A-B63A-AC55A618713D}" dt="2021-10-06T11:42:02.590" v="18"/>
            <ac:spMkLst>
              <pc:docMk/>
              <pc:sldMasterMk cId="919062706" sldId="2147483673"/>
              <pc:sldLayoutMk cId="2311937921" sldId="2147483688"/>
              <ac:spMk id="6"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2"/>
            <a:ext cx="4301543" cy="341064"/>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5622798" y="2"/>
            <a:ext cx="4301543" cy="341064"/>
          </a:xfrm>
          <a:prstGeom prst="rect">
            <a:avLst/>
          </a:prstGeom>
        </p:spPr>
        <p:txBody>
          <a:bodyPr vert="horz" lIns="91440" tIns="45720" rIns="91440" bIns="45720" rtlCol="0"/>
          <a:lstStyle>
            <a:lvl1pPr algn="r">
              <a:defRPr sz="1200"/>
            </a:lvl1pPr>
          </a:lstStyle>
          <a:p>
            <a:fld id="{F3D0E049-D13A-49A1-BA91-7B9463262CAC}" type="datetimeFigureOut">
              <a:rPr lang="pt-PT" smtClean="0"/>
              <a:t>19/10/2021</a:t>
            </a:fld>
            <a:endParaRPr lang="pt-PT"/>
          </a:p>
        </p:txBody>
      </p:sp>
      <p:sp>
        <p:nvSpPr>
          <p:cNvPr id="4" name="Marcador de Posição do Rodapé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3A3BAE97-D61C-4C96-9FC1-D42EBA339FAF}" type="slidenum">
              <a:rPr lang="pt-PT" smtClean="0"/>
              <a:t>‹#›</a:t>
            </a:fld>
            <a:endParaRPr lang="pt-PT"/>
          </a:p>
        </p:txBody>
      </p:sp>
    </p:spTree>
    <p:extLst>
      <p:ext uri="{BB962C8B-B14F-4D97-AF65-F5344CB8AC3E}">
        <p14:creationId xmlns:p14="http://schemas.microsoft.com/office/powerpoint/2010/main" val="4054567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E884D9B1-F6FA-4388-88D2-C0E3EDA30946}" type="datetimeFigureOut">
              <a:rPr lang="en-GB" smtClean="0"/>
              <a:t>19/10/2021</a:t>
            </a:fld>
            <a:endParaRPr lang="en-GB"/>
          </a:p>
        </p:txBody>
      </p:sp>
      <p:sp>
        <p:nvSpPr>
          <p:cNvPr id="4" name="Slide Image Placeholder 3"/>
          <p:cNvSpPr>
            <a:spLocks noGrp="1" noRot="1" noChangeAspect="1"/>
          </p:cNvSpPr>
          <p:nvPr>
            <p:ph type="sldImg" idx="2"/>
          </p:nvPr>
        </p:nvSpPr>
        <p:spPr>
          <a:xfrm>
            <a:off x="3306763" y="849313"/>
            <a:ext cx="3313112" cy="22939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1ED4A94D-EFB9-4A9A-9ED5-62A13C3D8B52}" type="slidenum">
              <a:rPr lang="en-GB" smtClean="0"/>
              <a:t>‹#›</a:t>
            </a:fld>
            <a:endParaRPr lang="en-GB"/>
          </a:p>
        </p:txBody>
      </p:sp>
    </p:spTree>
    <p:extLst>
      <p:ext uri="{BB962C8B-B14F-4D97-AF65-F5344CB8AC3E}">
        <p14:creationId xmlns:p14="http://schemas.microsoft.com/office/powerpoint/2010/main" val="3463159855"/>
      </p:ext>
    </p:extLst>
  </p:cSld>
  <p:clrMap bg1="lt1" tx1="dk1" bg2="lt2" tx2="dk2" accent1="accent1" accent2="accent2" accent3="accent3" accent4="accent4" accent5="accent5" accent6="accent6" hlink="hlink" folHlink="folHlink"/>
  <p:notesStyle>
    <a:lvl1pPr marL="0" algn="l" defTabSz="804346" rtl="0" eaLnBrk="1" latinLnBrk="0" hangingPunct="1">
      <a:defRPr sz="1057" kern="1200">
        <a:solidFill>
          <a:schemeClr val="tx1"/>
        </a:solidFill>
        <a:latin typeface="+mn-lt"/>
        <a:ea typeface="+mn-ea"/>
        <a:cs typeface="+mn-cs"/>
      </a:defRPr>
    </a:lvl1pPr>
    <a:lvl2pPr marL="402173" algn="l" defTabSz="804346" rtl="0" eaLnBrk="1" latinLnBrk="0" hangingPunct="1">
      <a:defRPr sz="1057" kern="1200">
        <a:solidFill>
          <a:schemeClr val="tx1"/>
        </a:solidFill>
        <a:latin typeface="+mn-lt"/>
        <a:ea typeface="+mn-ea"/>
        <a:cs typeface="+mn-cs"/>
      </a:defRPr>
    </a:lvl2pPr>
    <a:lvl3pPr marL="804346" algn="l" defTabSz="804346" rtl="0" eaLnBrk="1" latinLnBrk="0" hangingPunct="1">
      <a:defRPr sz="1057" kern="1200">
        <a:solidFill>
          <a:schemeClr val="tx1"/>
        </a:solidFill>
        <a:latin typeface="+mn-lt"/>
        <a:ea typeface="+mn-ea"/>
        <a:cs typeface="+mn-cs"/>
      </a:defRPr>
    </a:lvl3pPr>
    <a:lvl4pPr marL="1206519" algn="l" defTabSz="804346" rtl="0" eaLnBrk="1" latinLnBrk="0" hangingPunct="1">
      <a:defRPr sz="1057" kern="1200">
        <a:solidFill>
          <a:schemeClr val="tx1"/>
        </a:solidFill>
        <a:latin typeface="+mn-lt"/>
        <a:ea typeface="+mn-ea"/>
        <a:cs typeface="+mn-cs"/>
      </a:defRPr>
    </a:lvl4pPr>
    <a:lvl5pPr marL="1608690" algn="l" defTabSz="804346" rtl="0" eaLnBrk="1" latinLnBrk="0" hangingPunct="1">
      <a:defRPr sz="1057" kern="1200">
        <a:solidFill>
          <a:schemeClr val="tx1"/>
        </a:solidFill>
        <a:latin typeface="+mn-lt"/>
        <a:ea typeface="+mn-ea"/>
        <a:cs typeface="+mn-cs"/>
      </a:defRPr>
    </a:lvl5pPr>
    <a:lvl6pPr marL="2010863" algn="l" defTabSz="804346" rtl="0" eaLnBrk="1" latinLnBrk="0" hangingPunct="1">
      <a:defRPr sz="1057" kern="1200">
        <a:solidFill>
          <a:schemeClr val="tx1"/>
        </a:solidFill>
        <a:latin typeface="+mn-lt"/>
        <a:ea typeface="+mn-ea"/>
        <a:cs typeface="+mn-cs"/>
      </a:defRPr>
    </a:lvl6pPr>
    <a:lvl7pPr marL="2413038" algn="l" defTabSz="804346" rtl="0" eaLnBrk="1" latinLnBrk="0" hangingPunct="1">
      <a:defRPr sz="1057" kern="1200">
        <a:solidFill>
          <a:schemeClr val="tx1"/>
        </a:solidFill>
        <a:latin typeface="+mn-lt"/>
        <a:ea typeface="+mn-ea"/>
        <a:cs typeface="+mn-cs"/>
      </a:defRPr>
    </a:lvl7pPr>
    <a:lvl8pPr marL="2815209" algn="l" defTabSz="804346" rtl="0" eaLnBrk="1" latinLnBrk="0" hangingPunct="1">
      <a:defRPr sz="1057" kern="1200">
        <a:solidFill>
          <a:schemeClr val="tx1"/>
        </a:solidFill>
        <a:latin typeface="+mn-lt"/>
        <a:ea typeface="+mn-ea"/>
        <a:cs typeface="+mn-cs"/>
      </a:defRPr>
    </a:lvl8pPr>
    <a:lvl9pPr marL="3217384" algn="l" defTabSz="804346" rtl="0" eaLnBrk="1" latinLnBrk="0" hangingPunct="1">
      <a:defRPr sz="105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9171" y="-8468"/>
            <a:ext cx="993395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77BD4A-1A89-4104-96F9-7B17592FF4E4}" type="datetimeFigureOut">
              <a:rPr lang="pt-PT" smtClean="0"/>
              <a:t>19/10/2021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1234482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77BD4A-1A89-4104-96F9-7B17592FF4E4}" type="datetimeFigureOut">
              <a:rPr lang="pt-PT" smtClean="0"/>
              <a:t>19/10/2021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171866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77BD4A-1A89-4104-96F9-7B17592FF4E4}" type="datetimeFigureOut">
              <a:rPr lang="pt-PT" smtClean="0"/>
              <a:t>19/10/2021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3282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77BD4A-1A89-4104-96F9-7B17592FF4E4}" type="datetimeFigureOut">
              <a:rPr lang="pt-PT" smtClean="0"/>
              <a:t>19/10/2021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794783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77BD4A-1A89-4104-96F9-7B17592FF4E4}" type="datetimeFigureOut">
              <a:rPr lang="pt-PT" smtClean="0"/>
              <a:t>19/10/2021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0866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77BD4A-1A89-4104-96F9-7B17592FF4E4}" type="datetimeFigureOut">
              <a:rPr lang="pt-PT" smtClean="0"/>
              <a:t>19/10/2021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2681687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77BD4A-1A89-4104-96F9-7B17592FF4E4}" type="datetimeFigureOut">
              <a:rPr lang="pt-PT" smtClean="0"/>
              <a:t>19/10/2021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293619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77BD4A-1A89-4104-96F9-7B17592FF4E4}" type="datetimeFigureOut">
              <a:rPr lang="pt-PT" smtClean="0"/>
              <a:t>19/10/2021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78771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Diapositivo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12760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ítulo e objet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61553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Diapositivo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80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77BD4A-1A89-4104-96F9-7B17592FF4E4}" type="datetimeFigureOut">
              <a:rPr lang="pt-PT" smtClean="0"/>
              <a:t>19/10/2021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038747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Diapositivo de título">
    <p:spTree>
      <p:nvGrpSpPr>
        <p:cNvPr id="1" name=""/>
        <p:cNvGrpSpPr/>
        <p:nvPr/>
      </p:nvGrpSpPr>
      <p:grpSpPr>
        <a:xfrm>
          <a:off x="0" y="0"/>
          <a:ext cx="0" cy="0"/>
          <a:chOff x="0" y="0"/>
          <a:chExt cx="0" cy="0"/>
        </a:xfrm>
      </p:grpSpPr>
      <p:sp>
        <p:nvSpPr>
          <p:cNvPr id="23" name="Marcador de Posição de Conteúdo 2"/>
          <p:cNvSpPr>
            <a:spLocks noGrp="1"/>
          </p:cNvSpPr>
          <p:nvPr userDrawn="1">
            <p:ph idx="1"/>
          </p:nvPr>
        </p:nvSpPr>
        <p:spPr>
          <a:xfrm>
            <a:off x="4981661" y="1825630"/>
            <a:ext cx="4618773" cy="3861497"/>
          </a:xfrm>
        </p:spPr>
        <p:txBody>
          <a:bodyPr>
            <a:normAutofit/>
          </a:bodyPr>
          <a:lstStyle>
            <a:lvl1pPr marL="0" indent="0">
              <a:buNone/>
              <a:defRPr sz="10912"/>
            </a:lvl1pPr>
            <a:lvl2pPr marL="2078705" indent="0">
              <a:buNone/>
              <a:defRPr sz="9094"/>
            </a:lvl2pPr>
            <a:lvl3pPr marL="4157407" indent="0">
              <a:buNone/>
              <a:defRPr sz="8183"/>
            </a:lvl3pPr>
            <a:lvl4pPr marL="6236113" indent="0">
              <a:buNone/>
              <a:defRPr sz="8183"/>
            </a:lvl4pPr>
            <a:lvl5pPr marL="8314818" indent="0">
              <a:buNone/>
              <a:defRPr sz="8183"/>
            </a:lvl5pPr>
          </a:lstStyle>
          <a:p>
            <a:pPr lvl="0"/>
            <a:r>
              <a:rPr lang="pt-PT" dirty="0"/>
              <a:t>Clique para editar os estilos</a:t>
            </a:r>
          </a:p>
          <a:p>
            <a:pPr lvl="1"/>
            <a:r>
              <a:rPr lang="pt-PT" dirty="0"/>
              <a:t>Segundo nível</a:t>
            </a:r>
          </a:p>
          <a:p>
            <a:pPr lvl="2"/>
            <a:r>
              <a:rPr lang="pt-PT" dirty="0"/>
              <a:t>Terceiro nível</a:t>
            </a:r>
          </a:p>
          <a:p>
            <a:pPr lvl="3"/>
            <a:r>
              <a:rPr lang="pt-PT" dirty="0"/>
              <a:t>Quarto nível</a:t>
            </a:r>
          </a:p>
          <a:p>
            <a:pPr lvl="4"/>
            <a:r>
              <a:rPr lang="pt-PT" dirty="0"/>
              <a:t>Quinto nível</a:t>
            </a:r>
          </a:p>
        </p:txBody>
      </p:sp>
    </p:spTree>
    <p:extLst>
      <p:ext uri="{BB962C8B-B14F-4D97-AF65-F5344CB8AC3E}">
        <p14:creationId xmlns:p14="http://schemas.microsoft.com/office/powerpoint/2010/main" val="285799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77BD4A-1A89-4104-96F9-7B17592FF4E4}" type="datetimeFigureOut">
              <a:rPr lang="pt-PT" smtClean="0"/>
              <a:t>19/10/2021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1604078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77BD4A-1A89-4104-96F9-7B17592FF4E4}" type="datetimeFigureOut">
              <a:rPr lang="pt-PT" smtClean="0"/>
              <a:t>19/10/2021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286570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77BD4A-1A89-4104-96F9-7B17592FF4E4}" type="datetimeFigureOut">
              <a:rPr lang="pt-PT" smtClean="0"/>
              <a:t>19/10/2021</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442442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77BD4A-1A89-4104-96F9-7B17592FF4E4}" type="datetimeFigureOut">
              <a:rPr lang="pt-PT" smtClean="0"/>
              <a:t>19/10/2021</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2712747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7BD4A-1A89-4104-96F9-7B17592FF4E4}" type="datetimeFigureOut">
              <a:rPr lang="pt-PT" smtClean="0"/>
              <a:t>19/10/2021</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164998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377BD4A-1A89-4104-96F9-7B17592FF4E4}" type="datetimeFigureOut">
              <a:rPr lang="pt-PT" smtClean="0"/>
              <a:t>19/10/2021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1870858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77BD4A-1A89-4104-96F9-7B17592FF4E4}" type="datetimeFigureOut">
              <a:rPr lang="pt-PT" smtClean="0"/>
              <a:t>19/10/2021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1077133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2" y="-8468"/>
            <a:ext cx="993395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377BD4A-1A89-4104-96F9-7B17592FF4E4}" type="datetimeFigureOut">
              <a:rPr lang="pt-PT" smtClean="0"/>
              <a:t>19/10/2021</a:t>
            </a:fld>
            <a:endParaRPr lang="pt-PT"/>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7E281A5A-7DD2-4214-9AE1-6ADB1CDB91C7}" type="slidenum">
              <a:rPr lang="pt-PT" smtClean="0"/>
              <a:t>‹#›</a:t>
            </a:fld>
            <a:endParaRPr lang="pt-PT"/>
          </a:p>
        </p:txBody>
      </p:sp>
    </p:spTree>
    <p:extLst>
      <p:ext uri="{BB962C8B-B14F-4D97-AF65-F5344CB8AC3E}">
        <p14:creationId xmlns:p14="http://schemas.microsoft.com/office/powerpoint/2010/main" val="1260273789"/>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 id="2147483848" r:id="rId13"/>
    <p:sldLayoutId id="2147483849" r:id="rId14"/>
    <p:sldLayoutId id="2147483850" r:id="rId15"/>
    <p:sldLayoutId id="2147483851" r:id="rId16"/>
    <p:sldLayoutId id="2147483666" r:id="rId17"/>
    <p:sldLayoutId id="2147483650" r:id="rId18"/>
    <p:sldLayoutId id="2147483669" r:id="rId19"/>
    <p:sldLayoutId id="2147483668" r:id="rId20"/>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flipH="1">
            <a:off x="4965742" y="-1"/>
            <a:ext cx="13942" cy="6858001"/>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4953000" y="3706302"/>
            <a:ext cx="3437620" cy="1842985"/>
          </a:xfrm>
          <a:prstGeom prst="rect">
            <a:avLst/>
          </a:prstGeom>
          <a:noFill/>
        </p:spPr>
        <p:txBody>
          <a:bodyPr wrap="square" lIns="165905" tIns="82953" rIns="165905" bIns="82953">
            <a:spAutoFit/>
          </a:bodyPr>
          <a:lstStyle/>
          <a:p>
            <a:pPr algn="r"/>
            <a:r>
              <a:rPr lang="en-US" sz="3629" b="1" dirty="0">
                <a:ln w="6600">
                  <a:solidFill>
                    <a:schemeClr val="accent2"/>
                  </a:solidFill>
                  <a:prstDash val="solid"/>
                </a:ln>
                <a:solidFill>
                  <a:srgbClr val="FFFFFF"/>
                </a:solidFill>
                <a:effectLst>
                  <a:outerShdw dist="38100" dir="2700000" algn="tl" rotWithShape="0">
                    <a:schemeClr val="accent2"/>
                  </a:outerShdw>
                </a:effectLst>
              </a:rPr>
              <a:t>Biomimicry Duets</a:t>
            </a:r>
            <a:br>
              <a:rPr lang="en-US" sz="3629" b="1" dirty="0">
                <a:ln w="6600">
                  <a:solidFill>
                    <a:schemeClr val="accent2"/>
                  </a:solidFill>
                  <a:prstDash val="solid"/>
                </a:ln>
                <a:solidFill>
                  <a:srgbClr val="FFFFFF"/>
                </a:solidFill>
                <a:effectLst>
                  <a:outerShdw dist="38100" dir="2700000" algn="tl" rotWithShape="0">
                    <a:schemeClr val="accent2"/>
                  </a:outerShdw>
                </a:effectLst>
              </a:rPr>
            </a:br>
            <a:r>
              <a:rPr lang="en-US" sz="3629" b="1" dirty="0">
                <a:ln w="6600">
                  <a:solidFill>
                    <a:schemeClr val="accent2"/>
                  </a:solidFill>
                  <a:prstDash val="solid"/>
                </a:ln>
                <a:solidFill>
                  <a:srgbClr val="FFFFFF"/>
                </a:solidFill>
                <a:effectLst>
                  <a:outerShdw dist="38100" dir="2700000" algn="tl" rotWithShape="0">
                    <a:schemeClr val="accent2"/>
                  </a:outerShdw>
                </a:effectLst>
              </a:rPr>
              <a:t>Book</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9334" y="2584597"/>
            <a:ext cx="3815826" cy="1121701"/>
          </a:xfrm>
          <a:prstGeom prst="rect">
            <a:avLst/>
          </a:prstGeom>
        </p:spPr>
      </p:pic>
    </p:spTree>
    <p:extLst>
      <p:ext uri="{BB962C8B-B14F-4D97-AF65-F5344CB8AC3E}">
        <p14:creationId xmlns:p14="http://schemas.microsoft.com/office/powerpoint/2010/main" val="2921410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6768" y="751367"/>
            <a:ext cx="3178693" cy="1951829"/>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65905" tIns="82953" rIns="165905" bIns="82953" numCol="1" spcCol="0" rtlCol="0" fromWordArt="0" anchor="ctr" anchorCtr="0" forceAA="0" compatLnSpc="1">
            <a:prstTxWarp prst="textNoShape">
              <a:avLst/>
            </a:prstTxWarp>
            <a:noAutofit/>
          </a:bodyPr>
          <a:lstStyle/>
          <a:p>
            <a:pPr algn="ctr"/>
            <a:r>
              <a:rPr lang="en-GB" sz="2872" dirty="0"/>
              <a:t>GLUE THE CARD HERE (4A)</a:t>
            </a:r>
          </a:p>
        </p:txBody>
      </p:sp>
      <p:cxnSp>
        <p:nvCxnSpPr>
          <p:cNvPr id="6" name="Straight Connector 5"/>
          <p:cNvCxnSpPr/>
          <p:nvPr/>
        </p:nvCxnSpPr>
        <p:spPr>
          <a:xfrm flipH="1">
            <a:off x="4965742" y="-1"/>
            <a:ext cx="13942" cy="6858001"/>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879966" y="751367"/>
            <a:ext cx="3178693" cy="1951829"/>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65905" tIns="82953" rIns="165905" bIns="82953" numCol="1" spcCol="0" rtlCol="0" fromWordArt="0" anchor="ctr" anchorCtr="0" forceAA="0" compatLnSpc="1">
            <a:prstTxWarp prst="textNoShape">
              <a:avLst/>
            </a:prstTxWarp>
            <a:noAutofit/>
          </a:bodyPr>
          <a:lstStyle/>
          <a:p>
            <a:pPr algn="ctr"/>
            <a:r>
              <a:rPr lang="en-GB" sz="2872" dirty="0"/>
              <a:t>GLUE THE CARD HERE (4B)</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244" y="6185148"/>
            <a:ext cx="1447414" cy="425482"/>
          </a:xfrm>
          <a:prstGeom prst="rect">
            <a:avLst/>
          </a:prstGeom>
        </p:spPr>
      </p:pic>
      <p:sp>
        <p:nvSpPr>
          <p:cNvPr id="12" name="TextBox 11"/>
          <p:cNvSpPr txBox="1"/>
          <p:nvPr/>
        </p:nvSpPr>
        <p:spPr>
          <a:xfrm>
            <a:off x="296244" y="3143976"/>
            <a:ext cx="4359740" cy="3455946"/>
          </a:xfrm>
          <a:prstGeom prst="rect">
            <a:avLst/>
          </a:prstGeom>
          <a:noFill/>
        </p:spPr>
        <p:txBody>
          <a:bodyPr wrap="square" rtlCol="0">
            <a:spAutoFit/>
          </a:bodyPr>
          <a:lstStyle/>
          <a:p>
            <a:pPr algn="ctr">
              <a:lnSpc>
                <a:spcPct val="150000"/>
              </a:lnSpc>
            </a:pPr>
            <a:r>
              <a:rPr lang="en-GB" sz="1050" dirty="0"/>
              <a:t>Mosquitoes have been around since the Jurassic period. That makes them about 210 million years old. Only females bite. The female needs blood to help her eggs develop. Both male and female feed mainly on fruit and plant nectar. The average mosquito lives less than two months. Males live 10 days or less while females can live up to eight weeks. Mosquitoes can hibernate. At temperatures less than 50 degrees, they shut down. Females that hibernate may live up to six months.</a:t>
            </a:r>
          </a:p>
          <a:p>
            <a:pPr algn="ctr">
              <a:lnSpc>
                <a:spcPct val="150000"/>
              </a:lnSpc>
            </a:pPr>
            <a:endParaRPr lang="en-GB" sz="1050" dirty="0"/>
          </a:p>
          <a:p>
            <a:pPr algn="ctr">
              <a:lnSpc>
                <a:spcPct val="150000"/>
              </a:lnSpc>
            </a:pPr>
            <a:r>
              <a:rPr lang="en-GB" sz="1050" dirty="0"/>
              <a:t> Mosquitos are drawn to humans by their breath, sweat and body heat - they detect the CO2 released when we exhale, as well as body warmth. They are drawn to people drinking beer. </a:t>
            </a:r>
          </a:p>
          <a:p>
            <a:pPr algn="ctr">
              <a:lnSpc>
                <a:spcPct val="150000"/>
              </a:lnSpc>
            </a:pPr>
            <a:endParaRPr lang="en-GB" sz="1050" dirty="0"/>
          </a:p>
          <a:p>
            <a:pPr algn="ctr">
              <a:lnSpc>
                <a:spcPct val="150000"/>
              </a:lnSpc>
            </a:pPr>
            <a:endParaRPr lang="en-GB" sz="1050" dirty="0"/>
          </a:p>
        </p:txBody>
      </p:sp>
      <p:sp>
        <p:nvSpPr>
          <p:cNvPr id="8" name="TextBox 7"/>
          <p:cNvSpPr txBox="1"/>
          <p:nvPr/>
        </p:nvSpPr>
        <p:spPr>
          <a:xfrm>
            <a:off x="5289442" y="3143976"/>
            <a:ext cx="4359740" cy="2728824"/>
          </a:xfrm>
          <a:prstGeom prst="rect">
            <a:avLst/>
          </a:prstGeom>
          <a:noFill/>
        </p:spPr>
        <p:txBody>
          <a:bodyPr wrap="square" rtlCol="0">
            <a:spAutoFit/>
          </a:bodyPr>
          <a:lstStyle/>
          <a:p>
            <a:pPr algn="ctr">
              <a:lnSpc>
                <a:spcPct val="150000"/>
              </a:lnSpc>
            </a:pPr>
            <a:r>
              <a:rPr lang="en-GB" sz="1050" dirty="0"/>
              <a:t>The researchers are in favour of a double needle. One needle pierces the skin and administers the drug or draws blood, the other administers a light anaesthetic. Like the mosquito’s proboscis, the first needle is softer at the tip, while the outside immediately surrounding it is serrated. It pierces the skin using a vibrating action. </a:t>
            </a:r>
          </a:p>
          <a:p>
            <a:pPr algn="ctr">
              <a:lnSpc>
                <a:spcPct val="150000"/>
              </a:lnSpc>
            </a:pPr>
            <a:endParaRPr lang="en-GB" sz="1050" dirty="0"/>
          </a:p>
          <a:p>
            <a:pPr algn="ctr">
              <a:lnSpc>
                <a:spcPct val="150000"/>
              </a:lnSpc>
            </a:pPr>
            <a:r>
              <a:rPr lang="en-GB" sz="1050" dirty="0"/>
              <a:t>The next step now is to actually make the needle according to this design. The objectives are reduced pain for injecting or drawing blood samples or to make very small biomedical devices, that for instance are used in diabetic patients to monitor blood- glucose levels.</a:t>
            </a:r>
          </a:p>
        </p:txBody>
      </p:sp>
    </p:spTree>
    <p:extLst>
      <p:ext uri="{BB962C8B-B14F-4D97-AF65-F5344CB8AC3E}">
        <p14:creationId xmlns:p14="http://schemas.microsoft.com/office/powerpoint/2010/main" val="965263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flipH="1">
            <a:off x="4965742" y="-1"/>
            <a:ext cx="13942" cy="6858001"/>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4343" y="4571177"/>
            <a:ext cx="2336800" cy="55021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6407" y="1000238"/>
            <a:ext cx="1780400" cy="75077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33453" y="5543558"/>
            <a:ext cx="1812892" cy="553409"/>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72135" y="2840634"/>
            <a:ext cx="1070144" cy="1274444"/>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31818" y="3187463"/>
            <a:ext cx="2088183" cy="927615"/>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14230" y="343780"/>
            <a:ext cx="1277631" cy="1163557"/>
          </a:xfrm>
          <a:prstGeom prst="rect">
            <a:avLst/>
          </a:prstGeom>
        </p:spPr>
      </p:pic>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71488" y="5577492"/>
            <a:ext cx="1231496" cy="1129016"/>
          </a:xfrm>
          <a:prstGeom prst="rect">
            <a:avLst/>
          </a:prstGeom>
        </p:spPr>
      </p:pic>
      <p:pic>
        <p:nvPicPr>
          <p:cNvPr id="12" name="Picture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436871" y="1918610"/>
            <a:ext cx="2077517" cy="857580"/>
          </a:xfrm>
          <a:prstGeom prst="rect">
            <a:avLst/>
          </a:prstGeom>
        </p:spPr>
      </p:pic>
      <p:pic>
        <p:nvPicPr>
          <p:cNvPr id="13" name="Picture 1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6244" y="6185148"/>
            <a:ext cx="1447414" cy="425482"/>
          </a:xfrm>
          <a:prstGeom prst="rect">
            <a:avLst/>
          </a:prstGeom>
        </p:spPr>
      </p:pic>
      <p:pic>
        <p:nvPicPr>
          <p:cNvPr id="14" name="Picture 2" descr="https://lh6.googleusercontent.com/Kmwox_pXsaPh3_gjv8a4l9UFIV0RnGvaLpsguhnhcgOEWUt2QdvJrJ_QEMCoercHE6RLzc2Tz8_sZmh-yno_u0lJckwIQjnYrCNpohPvuGb6ENfmqW56uk1zhwjkmnS07HmG064=s0"/>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56999" y="6120209"/>
            <a:ext cx="1948997" cy="55536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85108" y="3189605"/>
            <a:ext cx="3688830" cy="461665"/>
          </a:xfrm>
          <a:prstGeom prst="rect">
            <a:avLst/>
          </a:prstGeom>
        </p:spPr>
        <p:txBody>
          <a:bodyPr wrap="none">
            <a:spAutoFit/>
          </a:bodyPr>
          <a:lstStyle/>
          <a:p>
            <a:pPr algn="ctr"/>
            <a:r>
              <a:rPr lang="en-GB" sz="2400" b="1" dirty="0"/>
              <a:t>Hello, nice to meet you!</a:t>
            </a:r>
          </a:p>
        </p:txBody>
      </p:sp>
    </p:spTree>
    <p:extLst>
      <p:ext uri="{BB962C8B-B14F-4D97-AF65-F5344CB8AC3E}">
        <p14:creationId xmlns:p14="http://schemas.microsoft.com/office/powerpoint/2010/main" val="2655343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flipH="1">
            <a:off x="4965742" y="-1"/>
            <a:ext cx="13942" cy="6858001"/>
          </a:xfrm>
          <a:prstGeom prst="line">
            <a:avLst/>
          </a:prstGeom>
        </p:spPr>
        <p:style>
          <a:lnRef idx="1">
            <a:schemeClr val="accent1"/>
          </a:lnRef>
          <a:fillRef idx="0">
            <a:schemeClr val="accent1"/>
          </a:fillRef>
          <a:effectRef idx="0">
            <a:schemeClr val="accent1"/>
          </a:effectRef>
          <a:fontRef idx="minor">
            <a:schemeClr val="tx1"/>
          </a:fontRef>
        </p:style>
      </p:cxnSp>
      <p:pic>
        <p:nvPicPr>
          <p:cNvPr id="2050" name="Picture 2" descr="https://lh6.googleusercontent.com/Kmwox_pXsaPh3_gjv8a4l9UFIV0RnGvaLpsguhnhcgOEWUt2QdvJrJ_QEMCoercHE6RLzc2Tz8_sZmh-yno_u0lJckwIQjnYrCNpohPvuGb6ENfmqW56uk1zhwjkmnS07HmG064=s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56999" y="6120209"/>
            <a:ext cx="1948997" cy="55536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244" y="6185148"/>
            <a:ext cx="1447414" cy="425482"/>
          </a:xfrm>
          <a:prstGeom prst="rect">
            <a:avLst/>
          </a:prstGeom>
        </p:spPr>
      </p:pic>
      <p:sp>
        <p:nvSpPr>
          <p:cNvPr id="8" name="TextBox 7"/>
          <p:cNvSpPr txBox="1"/>
          <p:nvPr/>
        </p:nvSpPr>
        <p:spPr>
          <a:xfrm>
            <a:off x="196231" y="3110462"/>
            <a:ext cx="4359740" cy="2600392"/>
          </a:xfrm>
          <a:prstGeom prst="rect">
            <a:avLst/>
          </a:prstGeom>
          <a:noFill/>
        </p:spPr>
        <p:txBody>
          <a:bodyPr wrap="square" rtlCol="0">
            <a:spAutoFit/>
          </a:bodyPr>
          <a:lstStyle/>
          <a:p>
            <a:pPr algn="just">
              <a:lnSpc>
                <a:spcPct val="150000"/>
              </a:lnSpc>
            </a:pPr>
            <a:r>
              <a:rPr lang="en-GB" sz="1100" dirty="0"/>
              <a:t>InNature Biomimicry Duets Book and Cards are part of IO3 InNature Fair – 3 days of biomimicry activities at schools to share experiences and have fun, instigating the interest of the school community on the topic.</a:t>
            </a:r>
          </a:p>
          <a:p>
            <a:pPr algn="just">
              <a:lnSpc>
                <a:spcPct val="150000"/>
              </a:lnSpc>
            </a:pPr>
            <a:endParaRPr lang="en-GB" sz="1100" dirty="0"/>
          </a:p>
          <a:p>
            <a:pPr algn="just">
              <a:lnSpc>
                <a:spcPct val="150000"/>
              </a:lnSpc>
            </a:pPr>
            <a:r>
              <a:rPr lang="en-GB" sz="1100" dirty="0"/>
              <a:t>This project has been funded with support from the European Commission. This publication reflects the views only of the author, and the Commission cannot be held responsible for any use which may be made of the information contained therein. Project Nº. 2019-1-PL01-KA201-065655</a:t>
            </a:r>
          </a:p>
        </p:txBody>
      </p:sp>
      <p:sp>
        <p:nvSpPr>
          <p:cNvPr id="10" name="TextBox 9"/>
          <p:cNvSpPr txBox="1"/>
          <p:nvPr/>
        </p:nvSpPr>
        <p:spPr>
          <a:xfrm>
            <a:off x="5093984" y="1110235"/>
            <a:ext cx="2864155" cy="4631717"/>
          </a:xfrm>
          <a:prstGeom prst="rect">
            <a:avLst/>
          </a:prstGeom>
          <a:noFill/>
        </p:spPr>
        <p:txBody>
          <a:bodyPr wrap="square" rtlCol="0">
            <a:spAutoFit/>
          </a:bodyPr>
          <a:lstStyle/>
          <a:p>
            <a:pPr algn="ctr">
              <a:lnSpc>
                <a:spcPct val="150000"/>
              </a:lnSpc>
            </a:pPr>
            <a:br>
              <a:rPr lang="en-GB" sz="1100" b="1" dirty="0"/>
            </a:br>
            <a:r>
              <a:rPr lang="en-GB" sz="1100" dirty="0"/>
              <a:t>I am your personal guide into the biomimicry world and I want to invite you for a biomimicry adventure!</a:t>
            </a:r>
          </a:p>
          <a:p>
            <a:pPr algn="ctr">
              <a:lnSpc>
                <a:spcPct val="150000"/>
              </a:lnSpc>
            </a:pPr>
            <a:r>
              <a:rPr lang="en-GB" sz="1100" dirty="0"/>
              <a:t>We will discover together how extraordinary nature -  plants, animals, the landscape, and other features and products of the earth, can be. </a:t>
            </a:r>
          </a:p>
          <a:p>
            <a:pPr algn="ctr">
              <a:lnSpc>
                <a:spcPct val="150000"/>
              </a:lnSpc>
            </a:pPr>
            <a:endParaRPr lang="en-GB" sz="1100" dirty="0"/>
          </a:p>
          <a:p>
            <a:pPr algn="ctr">
              <a:lnSpc>
                <a:spcPct val="150000"/>
              </a:lnSpc>
            </a:pPr>
            <a:r>
              <a:rPr lang="en-GB" sz="1100" dirty="0"/>
              <a:t>You can glue your Biomimicry Duets cards here and read a bit more about animals and inventions inspired by them. There is also a space designed only for you, which you can use to create your own Biomimicry Duet.</a:t>
            </a:r>
          </a:p>
          <a:p>
            <a:pPr algn="ctr">
              <a:lnSpc>
                <a:spcPct val="150000"/>
              </a:lnSpc>
            </a:pPr>
            <a:endParaRPr lang="en-GB" sz="1100" dirty="0"/>
          </a:p>
          <a:p>
            <a:pPr algn="r">
              <a:lnSpc>
                <a:spcPct val="150000"/>
              </a:lnSpc>
            </a:pPr>
            <a:r>
              <a:rPr lang="en-GB" sz="1100" i="1" dirty="0"/>
              <a:t>- Your </a:t>
            </a:r>
            <a:r>
              <a:rPr lang="en-GB" sz="1100" i="1" dirty="0" err="1"/>
              <a:t>Biomimcry</a:t>
            </a:r>
            <a:r>
              <a:rPr lang="en-GB" sz="1100" i="1" dirty="0"/>
              <a:t> Duets Book</a:t>
            </a:r>
          </a:p>
          <a:p>
            <a:pPr algn="ctr">
              <a:lnSpc>
                <a:spcPct val="150000"/>
              </a:lnSpc>
            </a:pPr>
            <a:r>
              <a:rPr lang="en-GB" sz="1100" dirty="0"/>
              <a:t> </a:t>
            </a:r>
          </a:p>
        </p:txBody>
      </p:sp>
    </p:spTree>
    <p:extLst>
      <p:ext uri="{BB962C8B-B14F-4D97-AF65-F5344CB8AC3E}">
        <p14:creationId xmlns:p14="http://schemas.microsoft.com/office/powerpoint/2010/main" val="1313369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6768" y="751367"/>
            <a:ext cx="3178693" cy="1951829"/>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65905" tIns="82953" rIns="165905" bIns="82953" numCol="1" spcCol="0" rtlCol="0" fromWordArt="0" anchor="ctr" anchorCtr="0" forceAA="0" compatLnSpc="1">
            <a:prstTxWarp prst="textNoShape">
              <a:avLst/>
            </a:prstTxWarp>
            <a:noAutofit/>
          </a:bodyPr>
          <a:lstStyle/>
          <a:p>
            <a:pPr algn="ctr"/>
            <a:r>
              <a:rPr lang="en-GB" sz="2872" dirty="0"/>
              <a:t>GLUE THE CARD HERE (1A) </a:t>
            </a:r>
          </a:p>
        </p:txBody>
      </p:sp>
      <p:cxnSp>
        <p:nvCxnSpPr>
          <p:cNvPr id="6" name="Straight Connector 5"/>
          <p:cNvCxnSpPr/>
          <p:nvPr/>
        </p:nvCxnSpPr>
        <p:spPr>
          <a:xfrm flipH="1">
            <a:off x="4965742" y="-1"/>
            <a:ext cx="13942" cy="6858001"/>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879966" y="751367"/>
            <a:ext cx="3178693" cy="1951829"/>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65905" tIns="82953" rIns="165905" bIns="82953" numCol="1" spcCol="0" rtlCol="0" fromWordArt="0" anchor="ctr" anchorCtr="0" forceAA="0" compatLnSpc="1">
            <a:prstTxWarp prst="textNoShape">
              <a:avLst/>
            </a:prstTxWarp>
            <a:noAutofit/>
          </a:bodyPr>
          <a:lstStyle/>
          <a:p>
            <a:pPr algn="ctr"/>
            <a:r>
              <a:rPr lang="en-GB" sz="2872" dirty="0"/>
              <a:t>GLUE YOUR CARD HERE (B)</a:t>
            </a:r>
          </a:p>
        </p:txBody>
      </p:sp>
      <p:sp>
        <p:nvSpPr>
          <p:cNvPr id="8" name="TextBox 7"/>
          <p:cNvSpPr txBox="1"/>
          <p:nvPr/>
        </p:nvSpPr>
        <p:spPr>
          <a:xfrm>
            <a:off x="296244" y="3143976"/>
            <a:ext cx="4359740" cy="2486450"/>
          </a:xfrm>
          <a:prstGeom prst="rect">
            <a:avLst/>
          </a:prstGeom>
          <a:noFill/>
        </p:spPr>
        <p:txBody>
          <a:bodyPr wrap="square" rtlCol="0">
            <a:spAutoFit/>
          </a:bodyPr>
          <a:lstStyle/>
          <a:p>
            <a:pPr algn="ctr">
              <a:lnSpc>
                <a:spcPct val="150000"/>
              </a:lnSpc>
            </a:pPr>
            <a:r>
              <a:rPr lang="en-GB" sz="1050" dirty="0"/>
              <a:t>Coral takes in minerals and CO2 and then secretes calcium carbonate to build its hard exoskeleton. When corals anchor themselves, they do so as attached polyps in large colonies, and they do it by using calcium carbonate, or lime, as a cement. </a:t>
            </a:r>
          </a:p>
          <a:p>
            <a:pPr algn="ctr">
              <a:lnSpc>
                <a:spcPct val="150000"/>
              </a:lnSpc>
            </a:pPr>
            <a:endParaRPr lang="en-GB" sz="1050" dirty="0"/>
          </a:p>
          <a:p>
            <a:pPr algn="ctr">
              <a:lnSpc>
                <a:spcPct val="150000"/>
              </a:lnSpc>
            </a:pPr>
            <a:r>
              <a:rPr lang="en-GB" sz="1050" dirty="0"/>
              <a:t>The Great Barrier Reef along Australia's north-eastern coast is a huge collection of these colonies, built on the 10,000- year old ruins of their ancestors' exoskeletons. Their method for building their homes is worlds away from the way humans have been making cement and concrete.</a:t>
            </a:r>
          </a:p>
        </p:txBody>
      </p:sp>
      <p:graphicFrame>
        <p:nvGraphicFramePr>
          <p:cNvPr id="14" name="Table 13"/>
          <p:cNvGraphicFramePr>
            <a:graphicFrameLocks noGrp="1"/>
          </p:cNvGraphicFramePr>
          <p:nvPr>
            <p:extLst>
              <p:ext uri="{D42A27DB-BD31-4B8C-83A1-F6EECF244321}">
                <p14:modId xmlns:p14="http://schemas.microsoft.com/office/powerpoint/2010/main" val="2439817450"/>
              </p:ext>
            </p:extLst>
          </p:nvPr>
        </p:nvGraphicFramePr>
        <p:xfrm>
          <a:off x="5934272" y="3428999"/>
          <a:ext cx="3124387" cy="2641356"/>
        </p:xfrm>
        <a:graphic>
          <a:graphicData uri="http://schemas.openxmlformats.org/drawingml/2006/table">
            <a:tbl>
              <a:tblPr bandRow="1">
                <a:tableStyleId>{5C22544A-7EE6-4342-B048-85BDC9FD1C3A}</a:tableStyleId>
              </a:tblPr>
              <a:tblGrid>
                <a:gridCol w="3124387">
                  <a:extLst>
                    <a:ext uri="{9D8B030D-6E8A-4147-A177-3AD203B41FA5}">
                      <a16:colId xmlns:a16="http://schemas.microsoft.com/office/drawing/2014/main" val="20000"/>
                    </a:ext>
                  </a:extLst>
                </a:gridCol>
              </a:tblGrid>
              <a:tr h="440226">
                <a:tc>
                  <a:txBody>
                    <a:bodyPr/>
                    <a:lstStyle/>
                    <a:p>
                      <a:endParaRPr lang="en-GB" sz="1800" dirty="0"/>
                    </a:p>
                  </a:txBody>
                  <a:tcPr marL="165905" marR="165905" marT="82953" marB="82953">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40226">
                <a:tc>
                  <a:txBody>
                    <a:bodyPr/>
                    <a:lstStyle/>
                    <a:p>
                      <a:endParaRPr lang="en-GB" sz="1800" dirty="0"/>
                    </a:p>
                  </a:txBody>
                  <a:tcPr marL="165905" marR="165905" marT="82953" marB="82953">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40226">
                <a:tc>
                  <a:txBody>
                    <a:bodyPr/>
                    <a:lstStyle/>
                    <a:p>
                      <a:endParaRPr lang="en-GB" sz="1800" dirty="0"/>
                    </a:p>
                  </a:txBody>
                  <a:tcPr marL="165905" marR="165905" marT="82953" marB="82953">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0226">
                <a:tc>
                  <a:txBody>
                    <a:bodyPr/>
                    <a:lstStyle/>
                    <a:p>
                      <a:endParaRPr lang="en-GB" sz="1800" dirty="0"/>
                    </a:p>
                  </a:txBody>
                  <a:tcPr marL="165905" marR="165905" marT="82953" marB="82953">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0226">
                <a:tc>
                  <a:txBody>
                    <a:bodyPr/>
                    <a:lstStyle/>
                    <a:p>
                      <a:endParaRPr lang="en-GB" sz="1800" dirty="0"/>
                    </a:p>
                  </a:txBody>
                  <a:tcPr marL="165905" marR="165905" marT="82953" marB="82953">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40226">
                <a:tc>
                  <a:txBody>
                    <a:bodyPr/>
                    <a:lstStyle/>
                    <a:p>
                      <a:endParaRPr lang="en-GB" sz="1800" dirty="0"/>
                    </a:p>
                  </a:txBody>
                  <a:tcPr marL="165905" marR="165905" marT="82953" marB="82953">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244" y="6185148"/>
            <a:ext cx="1447414" cy="425482"/>
          </a:xfrm>
          <a:prstGeom prst="rect">
            <a:avLst/>
          </a:prstGeom>
        </p:spPr>
      </p:pic>
    </p:spTree>
    <p:extLst>
      <p:ext uri="{BB962C8B-B14F-4D97-AF65-F5344CB8AC3E}">
        <p14:creationId xmlns:p14="http://schemas.microsoft.com/office/powerpoint/2010/main" val="2638863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6768" y="751367"/>
            <a:ext cx="3178693" cy="1951829"/>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65905" tIns="82953" rIns="165905" bIns="82953" numCol="1" spcCol="0" rtlCol="0" fromWordArt="0" anchor="ctr" anchorCtr="0" forceAA="0" compatLnSpc="1">
            <a:prstTxWarp prst="textNoShape">
              <a:avLst/>
            </a:prstTxWarp>
            <a:noAutofit/>
          </a:bodyPr>
          <a:lstStyle/>
          <a:p>
            <a:pPr algn="ctr"/>
            <a:r>
              <a:rPr lang="en-GB" sz="2872" dirty="0"/>
              <a:t>GLUE YOUR CARD HERE (A) </a:t>
            </a:r>
          </a:p>
        </p:txBody>
      </p:sp>
      <p:cxnSp>
        <p:nvCxnSpPr>
          <p:cNvPr id="6" name="Straight Connector 5"/>
          <p:cNvCxnSpPr/>
          <p:nvPr/>
        </p:nvCxnSpPr>
        <p:spPr>
          <a:xfrm flipH="1">
            <a:off x="4965742" y="-1"/>
            <a:ext cx="13942" cy="6858001"/>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879966" y="751367"/>
            <a:ext cx="3178693" cy="1951829"/>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65905" tIns="82953" rIns="165905" bIns="82953" numCol="1" spcCol="0" rtlCol="0" fromWordArt="0" anchor="ctr" anchorCtr="0" forceAA="0" compatLnSpc="1">
            <a:prstTxWarp prst="textNoShape">
              <a:avLst/>
            </a:prstTxWarp>
            <a:noAutofit/>
          </a:bodyPr>
          <a:lstStyle/>
          <a:p>
            <a:pPr algn="ctr"/>
            <a:r>
              <a:rPr lang="en-GB" sz="2872" dirty="0"/>
              <a:t>GLUE THE CARD HERE (1B)</a:t>
            </a:r>
          </a:p>
        </p:txBody>
      </p:sp>
      <p:graphicFrame>
        <p:nvGraphicFramePr>
          <p:cNvPr id="16" name="Table 15"/>
          <p:cNvGraphicFramePr>
            <a:graphicFrameLocks noGrp="1"/>
          </p:cNvGraphicFramePr>
          <p:nvPr>
            <p:extLst>
              <p:ext uri="{D42A27DB-BD31-4B8C-83A1-F6EECF244321}">
                <p14:modId xmlns:p14="http://schemas.microsoft.com/office/powerpoint/2010/main" val="199912087"/>
              </p:ext>
            </p:extLst>
          </p:nvPr>
        </p:nvGraphicFramePr>
        <p:xfrm>
          <a:off x="913920" y="3428999"/>
          <a:ext cx="3124387" cy="2641356"/>
        </p:xfrm>
        <a:graphic>
          <a:graphicData uri="http://schemas.openxmlformats.org/drawingml/2006/table">
            <a:tbl>
              <a:tblPr bandRow="1">
                <a:tableStyleId>{5C22544A-7EE6-4342-B048-85BDC9FD1C3A}</a:tableStyleId>
              </a:tblPr>
              <a:tblGrid>
                <a:gridCol w="3124387">
                  <a:extLst>
                    <a:ext uri="{9D8B030D-6E8A-4147-A177-3AD203B41FA5}">
                      <a16:colId xmlns:a16="http://schemas.microsoft.com/office/drawing/2014/main" val="20000"/>
                    </a:ext>
                  </a:extLst>
                </a:gridCol>
              </a:tblGrid>
              <a:tr h="440226">
                <a:tc>
                  <a:txBody>
                    <a:bodyPr/>
                    <a:lstStyle/>
                    <a:p>
                      <a:endParaRPr lang="en-GB" sz="1800" dirty="0"/>
                    </a:p>
                  </a:txBody>
                  <a:tcPr marL="165905" marR="165905" marT="82953" marB="82953">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40226">
                <a:tc>
                  <a:txBody>
                    <a:bodyPr/>
                    <a:lstStyle/>
                    <a:p>
                      <a:endParaRPr lang="en-GB" sz="1800" dirty="0"/>
                    </a:p>
                  </a:txBody>
                  <a:tcPr marL="165905" marR="165905" marT="82953" marB="82953">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40226">
                <a:tc>
                  <a:txBody>
                    <a:bodyPr/>
                    <a:lstStyle/>
                    <a:p>
                      <a:endParaRPr lang="en-GB" sz="1800" dirty="0"/>
                    </a:p>
                  </a:txBody>
                  <a:tcPr marL="165905" marR="165905" marT="82953" marB="82953">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40226">
                <a:tc>
                  <a:txBody>
                    <a:bodyPr/>
                    <a:lstStyle/>
                    <a:p>
                      <a:endParaRPr lang="en-GB" sz="1800" dirty="0"/>
                    </a:p>
                  </a:txBody>
                  <a:tcPr marL="165905" marR="165905" marT="82953" marB="82953">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0226">
                <a:tc>
                  <a:txBody>
                    <a:bodyPr/>
                    <a:lstStyle/>
                    <a:p>
                      <a:endParaRPr lang="en-GB" sz="1800" dirty="0"/>
                    </a:p>
                  </a:txBody>
                  <a:tcPr marL="165905" marR="165905" marT="82953" marB="82953">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40226">
                <a:tc>
                  <a:txBody>
                    <a:bodyPr/>
                    <a:lstStyle/>
                    <a:p>
                      <a:endParaRPr lang="en-GB" sz="1800" dirty="0"/>
                    </a:p>
                  </a:txBody>
                  <a:tcPr marL="165905" marR="165905" marT="82953" marB="82953">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244" y="6185148"/>
            <a:ext cx="1447414" cy="425482"/>
          </a:xfrm>
          <a:prstGeom prst="rect">
            <a:avLst/>
          </a:prstGeom>
        </p:spPr>
      </p:pic>
      <p:sp>
        <p:nvSpPr>
          <p:cNvPr id="11" name="TextBox 10"/>
          <p:cNvSpPr txBox="1"/>
          <p:nvPr/>
        </p:nvSpPr>
        <p:spPr>
          <a:xfrm>
            <a:off x="5289442" y="3115401"/>
            <a:ext cx="4359740" cy="2728824"/>
          </a:xfrm>
          <a:prstGeom prst="rect">
            <a:avLst/>
          </a:prstGeom>
          <a:noFill/>
        </p:spPr>
        <p:txBody>
          <a:bodyPr wrap="square" rtlCol="0">
            <a:spAutoFit/>
          </a:bodyPr>
          <a:lstStyle/>
          <a:p>
            <a:pPr algn="ctr">
              <a:lnSpc>
                <a:spcPct val="150000"/>
              </a:lnSpc>
            </a:pPr>
            <a:r>
              <a:rPr lang="en-GB" sz="1050" dirty="0"/>
              <a:t>Traditional cement is manufactured by heating a precise mixture of finely ground limestone, clay and sand in a rotating kiln to temperatures reaching 1450ºC, and as a result, cement production is a significant source of global CO2 emissions, making up approximately 2.4 percent of global CO2 emissions from industrial and energy sources.</a:t>
            </a:r>
          </a:p>
          <a:p>
            <a:pPr algn="ctr">
              <a:lnSpc>
                <a:spcPct val="150000"/>
              </a:lnSpc>
            </a:pPr>
            <a:endParaRPr lang="en-GB" sz="1050" dirty="0"/>
          </a:p>
          <a:p>
            <a:pPr algn="ctr">
              <a:lnSpc>
                <a:spcPct val="150000"/>
              </a:lnSpc>
            </a:pPr>
            <a:r>
              <a:rPr lang="en-GB" sz="1050" dirty="0"/>
              <a:t>Carbon neutral cement production develops a way to capture CO2 and dissolve it in seawater to form calcium carbonate, which</a:t>
            </a:r>
          </a:p>
          <a:p>
            <a:pPr algn="ctr">
              <a:lnSpc>
                <a:spcPct val="150000"/>
              </a:lnSpc>
            </a:pPr>
            <a:r>
              <a:rPr lang="en-GB" sz="1050" dirty="0"/>
              <a:t>has properties suitable for use in construction and could replace Portland cement. </a:t>
            </a:r>
          </a:p>
        </p:txBody>
      </p:sp>
    </p:spTree>
    <p:extLst>
      <p:ext uri="{BB962C8B-B14F-4D97-AF65-F5344CB8AC3E}">
        <p14:creationId xmlns:p14="http://schemas.microsoft.com/office/powerpoint/2010/main" val="119239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6768" y="751367"/>
            <a:ext cx="3178693" cy="1951829"/>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65905" tIns="82953" rIns="165905" bIns="82953" numCol="1" spcCol="0" rtlCol="0" fromWordArt="0" anchor="ctr" anchorCtr="0" forceAA="0" compatLnSpc="1">
            <a:prstTxWarp prst="textNoShape">
              <a:avLst/>
            </a:prstTxWarp>
            <a:noAutofit/>
          </a:bodyPr>
          <a:lstStyle/>
          <a:p>
            <a:pPr algn="ctr"/>
            <a:r>
              <a:rPr lang="en-GB" sz="2872" dirty="0"/>
              <a:t>GLUE THE CARD HERE (2A)</a:t>
            </a:r>
          </a:p>
        </p:txBody>
      </p:sp>
      <p:cxnSp>
        <p:nvCxnSpPr>
          <p:cNvPr id="6" name="Straight Connector 5"/>
          <p:cNvCxnSpPr/>
          <p:nvPr/>
        </p:nvCxnSpPr>
        <p:spPr>
          <a:xfrm flipH="1">
            <a:off x="4965742" y="-1"/>
            <a:ext cx="13942" cy="6858001"/>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879966" y="751367"/>
            <a:ext cx="3178693" cy="1951829"/>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65905" tIns="82953" rIns="165905" bIns="82953" numCol="1" spcCol="0" rtlCol="0" fromWordArt="0" anchor="ctr" anchorCtr="0" forceAA="0" compatLnSpc="1">
            <a:prstTxWarp prst="textNoShape">
              <a:avLst/>
            </a:prstTxWarp>
            <a:noAutofit/>
          </a:bodyPr>
          <a:lstStyle/>
          <a:p>
            <a:pPr algn="ctr"/>
            <a:r>
              <a:rPr lang="en-GB" sz="2872" dirty="0"/>
              <a:t>GLUE THE CARD HERE (6B)</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244" y="6185148"/>
            <a:ext cx="1447414" cy="425482"/>
          </a:xfrm>
          <a:prstGeom prst="rect">
            <a:avLst/>
          </a:prstGeom>
        </p:spPr>
      </p:pic>
      <p:sp>
        <p:nvSpPr>
          <p:cNvPr id="13" name="TextBox 12"/>
          <p:cNvSpPr txBox="1"/>
          <p:nvPr/>
        </p:nvSpPr>
        <p:spPr>
          <a:xfrm>
            <a:off x="296244" y="3143976"/>
            <a:ext cx="4359740" cy="3000821"/>
          </a:xfrm>
          <a:prstGeom prst="rect">
            <a:avLst/>
          </a:prstGeom>
          <a:noFill/>
        </p:spPr>
        <p:txBody>
          <a:bodyPr wrap="square" rtlCol="0">
            <a:spAutoFit/>
          </a:bodyPr>
          <a:lstStyle/>
          <a:p>
            <a:pPr algn="ctr">
              <a:lnSpc>
                <a:spcPct val="150000"/>
              </a:lnSpc>
            </a:pPr>
            <a:r>
              <a:rPr lang="en-GB" sz="1050" dirty="0"/>
              <a:t>There are almost 20,000 butterfly species. The average life of an adult butterfly is three to four weeks, however, the entire life cycle can last anywhere between two and eight months. They only eat liquids - using their proboscis, which functions in the same way as a straw, butterflies drink nectar and other liquids.</a:t>
            </a:r>
          </a:p>
          <a:p>
            <a:pPr algn="ctr">
              <a:lnSpc>
                <a:spcPct val="150000"/>
              </a:lnSpc>
            </a:pPr>
            <a:endParaRPr lang="en-GB" sz="1050" dirty="0"/>
          </a:p>
          <a:p>
            <a:pPr algn="ctr">
              <a:lnSpc>
                <a:spcPct val="150000"/>
              </a:lnSpc>
            </a:pPr>
            <a:r>
              <a:rPr lang="en-GB" sz="1050" dirty="0"/>
              <a:t> Despite how they may appear in motion, or in drawings or paintings you may have seen, butterflies have four separate wings. The wings of the rose butterfly are built from tiny scales that are covered in randomly spaced holes. The holes are less than a millionth of a meter wide, and they help scatter the light and help the butterfly absorb heat.</a:t>
            </a:r>
          </a:p>
        </p:txBody>
      </p:sp>
      <p:sp>
        <p:nvSpPr>
          <p:cNvPr id="8" name="TextBox 7"/>
          <p:cNvSpPr txBox="1"/>
          <p:nvPr/>
        </p:nvSpPr>
        <p:spPr>
          <a:xfrm>
            <a:off x="5289442" y="3143976"/>
            <a:ext cx="4359740" cy="2758447"/>
          </a:xfrm>
          <a:prstGeom prst="rect">
            <a:avLst/>
          </a:prstGeom>
          <a:noFill/>
        </p:spPr>
        <p:txBody>
          <a:bodyPr wrap="square" rtlCol="0">
            <a:spAutoFit/>
          </a:bodyPr>
          <a:lstStyle/>
          <a:p>
            <a:pPr algn="ctr">
              <a:lnSpc>
                <a:spcPct val="150000"/>
              </a:lnSpc>
            </a:pPr>
            <a:r>
              <a:rPr lang="en-GB" sz="1050" dirty="0"/>
              <a:t>The Pangolin bag concept puts ethics and ecology at the centre of its core values. It is inspired by biomimetic and it’s eco-friendly, as it’s largely made of recycled rubber for a long-lasting effect and durability. </a:t>
            </a:r>
          </a:p>
          <a:p>
            <a:pPr algn="ctr">
              <a:lnSpc>
                <a:spcPct val="150000"/>
              </a:lnSpc>
            </a:pPr>
            <a:endParaRPr lang="en-GB" sz="1050" dirty="0"/>
          </a:p>
          <a:p>
            <a:pPr algn="ctr">
              <a:lnSpc>
                <a:spcPct val="150000"/>
              </a:lnSpc>
            </a:pPr>
            <a:r>
              <a:rPr lang="en-GB" sz="1050" dirty="0"/>
              <a:t>The Pangolin backpack line rejects traditional backpack zippers to access the bag’s contents. The backpack storage space is created by layers that overlap. This creates a durable and flexible bag for transport that allows the user to access the contents with ease when needed. The fastened exterior shell is secured with strong magnets. This function mimics a pangolin’s ability to recoil itself.</a:t>
            </a:r>
          </a:p>
        </p:txBody>
      </p:sp>
    </p:spTree>
    <p:extLst>
      <p:ext uri="{BB962C8B-B14F-4D97-AF65-F5344CB8AC3E}">
        <p14:creationId xmlns:p14="http://schemas.microsoft.com/office/powerpoint/2010/main" val="396515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6768" y="751367"/>
            <a:ext cx="3178693" cy="1951829"/>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65905" tIns="82953" rIns="165905" bIns="82953" numCol="1" spcCol="0" rtlCol="0" fromWordArt="0" anchor="ctr" anchorCtr="0" forceAA="0" compatLnSpc="1">
            <a:prstTxWarp prst="textNoShape">
              <a:avLst/>
            </a:prstTxWarp>
            <a:noAutofit/>
          </a:bodyPr>
          <a:lstStyle/>
          <a:p>
            <a:pPr algn="ctr"/>
            <a:r>
              <a:rPr lang="en-GB" sz="2872" dirty="0"/>
              <a:t>GLUE THE CARD HERE (6A)</a:t>
            </a:r>
          </a:p>
        </p:txBody>
      </p:sp>
      <p:cxnSp>
        <p:nvCxnSpPr>
          <p:cNvPr id="6" name="Straight Connector 5"/>
          <p:cNvCxnSpPr/>
          <p:nvPr/>
        </p:nvCxnSpPr>
        <p:spPr>
          <a:xfrm flipH="1">
            <a:off x="4965742" y="-1"/>
            <a:ext cx="13942" cy="6858001"/>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879966" y="751367"/>
            <a:ext cx="3178693" cy="1951829"/>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65905" tIns="82953" rIns="165905" bIns="82953" numCol="1" spcCol="0" rtlCol="0" fromWordArt="0" anchor="ctr" anchorCtr="0" forceAA="0" compatLnSpc="1">
            <a:prstTxWarp prst="textNoShape">
              <a:avLst/>
            </a:prstTxWarp>
            <a:noAutofit/>
          </a:bodyPr>
          <a:lstStyle/>
          <a:p>
            <a:pPr algn="ctr"/>
            <a:r>
              <a:rPr lang="en-GB" sz="2872" dirty="0"/>
              <a:t>GLUE THE CARD HERE (2B) </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244" y="6185148"/>
            <a:ext cx="1447414" cy="425482"/>
          </a:xfrm>
          <a:prstGeom prst="rect">
            <a:avLst/>
          </a:prstGeom>
        </p:spPr>
      </p:pic>
      <p:sp>
        <p:nvSpPr>
          <p:cNvPr id="13" name="TextBox 12"/>
          <p:cNvSpPr txBox="1"/>
          <p:nvPr/>
        </p:nvSpPr>
        <p:spPr>
          <a:xfrm>
            <a:off x="5289442" y="3143976"/>
            <a:ext cx="4359740" cy="2728824"/>
          </a:xfrm>
          <a:prstGeom prst="rect">
            <a:avLst/>
          </a:prstGeom>
          <a:noFill/>
        </p:spPr>
        <p:txBody>
          <a:bodyPr wrap="square" rtlCol="0">
            <a:spAutoFit/>
          </a:bodyPr>
          <a:lstStyle/>
          <a:p>
            <a:pPr algn="ctr">
              <a:lnSpc>
                <a:spcPct val="150000"/>
              </a:lnSpc>
            </a:pPr>
            <a:r>
              <a:rPr lang="en-GB" sz="1050" dirty="0"/>
              <a:t>Solar power is energy from the sun that is converted into thermal or electrical energy. Solar energy is the cleanest and most abundant renewable energy source available. Solar technologies can harness this energy for a variety of uses, including generating electricity, providing light or a comfortable interior environment, and heating water.</a:t>
            </a:r>
          </a:p>
          <a:p>
            <a:pPr algn="ctr">
              <a:lnSpc>
                <a:spcPct val="150000"/>
              </a:lnSpc>
            </a:pPr>
            <a:endParaRPr lang="en-GB" sz="1050" dirty="0"/>
          </a:p>
          <a:p>
            <a:pPr algn="ctr">
              <a:lnSpc>
                <a:spcPct val="150000"/>
              </a:lnSpc>
            </a:pPr>
            <a:r>
              <a:rPr lang="en-GB" sz="1050" dirty="0"/>
              <a:t>Most solar panels are positioned at an angle, which means they generate lots of power for a few hours and then not much the rest of the time. Solar panels using Siddique’s technique could produce more power throughout the day.</a:t>
            </a:r>
          </a:p>
        </p:txBody>
      </p:sp>
      <p:sp>
        <p:nvSpPr>
          <p:cNvPr id="9" name="TextBox 8"/>
          <p:cNvSpPr txBox="1"/>
          <p:nvPr/>
        </p:nvSpPr>
        <p:spPr>
          <a:xfrm>
            <a:off x="296244" y="3143976"/>
            <a:ext cx="4359740" cy="2244076"/>
          </a:xfrm>
          <a:prstGeom prst="rect">
            <a:avLst/>
          </a:prstGeom>
          <a:noFill/>
        </p:spPr>
        <p:txBody>
          <a:bodyPr wrap="square" rtlCol="0">
            <a:spAutoFit/>
          </a:bodyPr>
          <a:lstStyle/>
          <a:p>
            <a:pPr algn="ctr">
              <a:lnSpc>
                <a:spcPct val="150000"/>
              </a:lnSpc>
            </a:pPr>
            <a:r>
              <a:rPr lang="en-GB" sz="1050" dirty="0"/>
              <a:t>All eight pangolin species are protected under national and international laws, and two are listed as Critically Endangered on the IUCN Red List of Threatened Species.</a:t>
            </a:r>
          </a:p>
          <a:p>
            <a:pPr algn="ctr">
              <a:lnSpc>
                <a:spcPct val="150000"/>
              </a:lnSpc>
            </a:pPr>
            <a:endParaRPr lang="en-GB" sz="1050" dirty="0"/>
          </a:p>
          <a:p>
            <a:pPr algn="ctr">
              <a:lnSpc>
                <a:spcPct val="150000"/>
              </a:lnSpc>
            </a:pPr>
            <a:r>
              <a:rPr lang="en-GB" sz="1050" dirty="0"/>
              <a:t>Their name comes from ‘</a:t>
            </a:r>
            <a:r>
              <a:rPr lang="en-GB" sz="1050" dirty="0" err="1"/>
              <a:t>penggulung</a:t>
            </a:r>
            <a:r>
              <a:rPr lang="en-GB" sz="1050" dirty="0"/>
              <a:t>,’ the Malay word for roller – the action a pangolin takes in </a:t>
            </a:r>
            <a:r>
              <a:rPr lang="en-GB" sz="1050" dirty="0" err="1"/>
              <a:t>self-defense</a:t>
            </a:r>
            <a:r>
              <a:rPr lang="en-GB" sz="1050" dirty="0"/>
              <a:t>. A startled pangolin will cover its head with its front legs, exposing its scales to any potential predator. If touched or grabbed it will roll up completely into a ball, while the sharp scales on the tail can be used to lash out.</a:t>
            </a:r>
          </a:p>
        </p:txBody>
      </p:sp>
    </p:spTree>
    <p:extLst>
      <p:ext uri="{BB962C8B-B14F-4D97-AF65-F5344CB8AC3E}">
        <p14:creationId xmlns:p14="http://schemas.microsoft.com/office/powerpoint/2010/main" val="3750749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6768" y="751367"/>
            <a:ext cx="3178693" cy="1951829"/>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65905" tIns="82953" rIns="165905" bIns="82953" numCol="1" spcCol="0" rtlCol="0" fromWordArt="0" anchor="ctr" anchorCtr="0" forceAA="0" compatLnSpc="1">
            <a:prstTxWarp prst="textNoShape">
              <a:avLst/>
            </a:prstTxWarp>
            <a:noAutofit/>
          </a:bodyPr>
          <a:lstStyle/>
          <a:p>
            <a:pPr algn="ctr"/>
            <a:r>
              <a:rPr lang="en-GB" sz="2872" dirty="0"/>
              <a:t>GLUE THE CARD HERE (3A)</a:t>
            </a:r>
          </a:p>
        </p:txBody>
      </p:sp>
      <p:cxnSp>
        <p:nvCxnSpPr>
          <p:cNvPr id="6" name="Straight Connector 5"/>
          <p:cNvCxnSpPr/>
          <p:nvPr/>
        </p:nvCxnSpPr>
        <p:spPr>
          <a:xfrm flipH="1">
            <a:off x="4965742" y="-1"/>
            <a:ext cx="13942" cy="6858001"/>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879966" y="751367"/>
            <a:ext cx="3178693" cy="1951829"/>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65905" tIns="82953" rIns="165905" bIns="82953" numCol="1" spcCol="0" rtlCol="0" fromWordArt="0" anchor="ctr" anchorCtr="0" forceAA="0" compatLnSpc="1">
            <a:prstTxWarp prst="textNoShape">
              <a:avLst/>
            </a:prstTxWarp>
            <a:noAutofit/>
          </a:bodyPr>
          <a:lstStyle/>
          <a:p>
            <a:pPr algn="ctr"/>
            <a:r>
              <a:rPr lang="en-GB" sz="2872" dirty="0"/>
              <a:t>GLUE THE CARD HERE (5B)</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244" y="6185148"/>
            <a:ext cx="1447414" cy="425482"/>
          </a:xfrm>
          <a:prstGeom prst="rect">
            <a:avLst/>
          </a:prstGeom>
        </p:spPr>
      </p:pic>
      <p:sp>
        <p:nvSpPr>
          <p:cNvPr id="13" name="TextBox 12"/>
          <p:cNvSpPr txBox="1"/>
          <p:nvPr/>
        </p:nvSpPr>
        <p:spPr>
          <a:xfrm>
            <a:off x="296244" y="3143976"/>
            <a:ext cx="4359740" cy="3213572"/>
          </a:xfrm>
          <a:prstGeom prst="rect">
            <a:avLst/>
          </a:prstGeom>
          <a:noFill/>
        </p:spPr>
        <p:txBody>
          <a:bodyPr wrap="square" rtlCol="0">
            <a:spAutoFit/>
          </a:bodyPr>
          <a:lstStyle/>
          <a:p>
            <a:pPr algn="ctr">
              <a:lnSpc>
                <a:spcPct val="150000"/>
              </a:lnSpc>
            </a:pPr>
            <a:r>
              <a:rPr lang="en-GB" sz="1050" dirty="0"/>
              <a:t>An outdoor cat is active both day and night, although it tend to be slightly more active at dawn and dusk, as it is a solitary hunter but a social species. It can hear sounds too faint or too high in frequency for human ears, such as those made by mice and other small mammals.</a:t>
            </a:r>
          </a:p>
          <a:p>
            <a:pPr algn="ctr">
              <a:lnSpc>
                <a:spcPct val="150000"/>
              </a:lnSpc>
            </a:pPr>
            <a:endParaRPr lang="en-GB" sz="1050" dirty="0"/>
          </a:p>
          <a:p>
            <a:pPr algn="ctr">
              <a:lnSpc>
                <a:spcPct val="150000"/>
              </a:lnSpc>
            </a:pPr>
            <a:r>
              <a:rPr lang="en-GB" sz="1050" dirty="0"/>
              <a:t>Cats can't see fine detail or rich colours, but have a superior ability to see in the dark because of the high number of rods and a </a:t>
            </a:r>
            <a:r>
              <a:rPr lang="en-GB" sz="1050" dirty="0" err="1"/>
              <a:t>tapetum</a:t>
            </a:r>
            <a:r>
              <a:rPr lang="en-GB" sz="1050" dirty="0"/>
              <a:t> </a:t>
            </a:r>
            <a:r>
              <a:rPr lang="en-GB" sz="1050" dirty="0" err="1"/>
              <a:t>lucidum</a:t>
            </a:r>
            <a:r>
              <a:rPr lang="en-GB" sz="1050" dirty="0"/>
              <a:t> in theirs eyes, which reflects any light that passes through the retina back into the eye, thereby increasing the eye's sensitivity to dim light. As a result, cats can see using roughly one-sixth the amount light that people need.</a:t>
            </a:r>
          </a:p>
          <a:p>
            <a:pPr algn="ctr">
              <a:lnSpc>
                <a:spcPct val="150000"/>
              </a:lnSpc>
            </a:pPr>
            <a:endParaRPr lang="en-GB" sz="1050" dirty="0"/>
          </a:p>
        </p:txBody>
      </p:sp>
      <p:sp>
        <p:nvSpPr>
          <p:cNvPr id="8" name="TextBox 7"/>
          <p:cNvSpPr txBox="1"/>
          <p:nvPr/>
        </p:nvSpPr>
        <p:spPr>
          <a:xfrm>
            <a:off x="5289442" y="3143976"/>
            <a:ext cx="4359740" cy="2758447"/>
          </a:xfrm>
          <a:prstGeom prst="rect">
            <a:avLst/>
          </a:prstGeom>
          <a:noFill/>
        </p:spPr>
        <p:txBody>
          <a:bodyPr wrap="square" rtlCol="0">
            <a:spAutoFit/>
          </a:bodyPr>
          <a:lstStyle/>
          <a:p>
            <a:pPr algn="ctr">
              <a:lnSpc>
                <a:spcPct val="150000"/>
              </a:lnSpc>
            </a:pPr>
            <a:r>
              <a:rPr lang="en-GB" sz="1050" dirty="0"/>
              <a:t>That device allowed a 70kg man to scale a glass wall like Spider-Man. The hand-sized silicone pads created by a team at Stanford University keep their adhesive strength at all sizes.</a:t>
            </a:r>
          </a:p>
          <a:p>
            <a:pPr algn="ctr">
              <a:lnSpc>
                <a:spcPct val="150000"/>
              </a:lnSpc>
            </a:pPr>
            <a:endParaRPr lang="en-GB" sz="1050" dirty="0"/>
          </a:p>
          <a:p>
            <a:pPr algn="ctr">
              <a:lnSpc>
                <a:spcPct val="150000"/>
              </a:lnSpc>
            </a:pPr>
            <a:r>
              <a:rPr lang="en-GB" sz="1050" dirty="0"/>
              <a:t>Pads employ the same attractive and repulsive forces between molecules (a group of two or more atoms that form the smallest identifiable unit into which a pure substance can be divided and still retain the composition and chemical properties of that substance), that geckos use. Although the forces are very weak, the effect is multiplied across the many tiny hairs that cover the toes of a gecko, allowing them to stick firmly to surfaces.</a:t>
            </a:r>
          </a:p>
        </p:txBody>
      </p:sp>
    </p:spTree>
    <p:extLst>
      <p:ext uri="{BB962C8B-B14F-4D97-AF65-F5344CB8AC3E}">
        <p14:creationId xmlns:p14="http://schemas.microsoft.com/office/powerpoint/2010/main" val="3241476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6768" y="751367"/>
            <a:ext cx="3178693" cy="1951829"/>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65905" tIns="82953" rIns="165905" bIns="82953" numCol="1" spcCol="0" rtlCol="0" fromWordArt="0" anchor="ctr" anchorCtr="0" forceAA="0" compatLnSpc="1">
            <a:prstTxWarp prst="textNoShape">
              <a:avLst/>
            </a:prstTxWarp>
            <a:noAutofit/>
          </a:bodyPr>
          <a:lstStyle/>
          <a:p>
            <a:pPr algn="ctr"/>
            <a:r>
              <a:rPr lang="en-GB" sz="2872" dirty="0"/>
              <a:t>GLUE THE CARD HERE (5A)</a:t>
            </a:r>
          </a:p>
        </p:txBody>
      </p:sp>
      <p:cxnSp>
        <p:nvCxnSpPr>
          <p:cNvPr id="6" name="Straight Connector 5"/>
          <p:cNvCxnSpPr/>
          <p:nvPr/>
        </p:nvCxnSpPr>
        <p:spPr>
          <a:xfrm flipH="1">
            <a:off x="4965742" y="-1"/>
            <a:ext cx="13942" cy="6858001"/>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879966" y="751367"/>
            <a:ext cx="3178693" cy="1951829"/>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65905" tIns="82953" rIns="165905" bIns="82953" numCol="1" spcCol="0" rtlCol="0" fromWordArt="0" anchor="ctr" anchorCtr="0" forceAA="0" compatLnSpc="1">
            <a:prstTxWarp prst="textNoShape">
              <a:avLst/>
            </a:prstTxWarp>
            <a:noAutofit/>
          </a:bodyPr>
          <a:lstStyle/>
          <a:p>
            <a:pPr algn="ctr"/>
            <a:r>
              <a:rPr lang="en-GB" sz="2872" dirty="0"/>
              <a:t>GLUE THE CARD HERE (3B)</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244" y="6185148"/>
            <a:ext cx="1447414" cy="425482"/>
          </a:xfrm>
          <a:prstGeom prst="rect">
            <a:avLst/>
          </a:prstGeom>
        </p:spPr>
      </p:pic>
      <p:sp>
        <p:nvSpPr>
          <p:cNvPr id="13" name="TextBox 12"/>
          <p:cNvSpPr txBox="1"/>
          <p:nvPr/>
        </p:nvSpPr>
        <p:spPr>
          <a:xfrm>
            <a:off x="5289442" y="3115401"/>
            <a:ext cx="4359740" cy="2486450"/>
          </a:xfrm>
          <a:prstGeom prst="rect">
            <a:avLst/>
          </a:prstGeom>
          <a:noFill/>
        </p:spPr>
        <p:txBody>
          <a:bodyPr wrap="square" rtlCol="0">
            <a:spAutoFit/>
          </a:bodyPr>
          <a:lstStyle/>
          <a:p>
            <a:pPr algn="ctr">
              <a:lnSpc>
                <a:spcPct val="150000"/>
              </a:lnSpc>
            </a:pPr>
            <a:r>
              <a:rPr lang="en-GB" sz="1050" dirty="0"/>
              <a:t>English inventor Percy Shaw created many gadgets, but he’s most widely recognized for his contribution to road safety: the cat’s eye. He developed this reflective road stud to help driver’s follow the road in the dark or fog.</a:t>
            </a:r>
          </a:p>
          <a:p>
            <a:pPr algn="ctr">
              <a:lnSpc>
                <a:spcPct val="150000"/>
              </a:lnSpc>
            </a:pPr>
            <a:endParaRPr lang="en-GB" sz="1050" dirty="0"/>
          </a:p>
          <a:p>
            <a:pPr algn="ctr">
              <a:lnSpc>
                <a:spcPct val="150000"/>
              </a:lnSpc>
            </a:pPr>
            <a:r>
              <a:rPr lang="en-GB" sz="1050" dirty="0"/>
              <a:t>The device used glass encased in rubber and metal to precisely reflect light rays from vehicle headlamps back at the driver. Over time, the stud was simplified and refined into a rubber block with abrasion- resistant glass.</a:t>
            </a:r>
          </a:p>
          <a:p>
            <a:pPr algn="ctr">
              <a:lnSpc>
                <a:spcPct val="150000"/>
              </a:lnSpc>
            </a:pPr>
            <a:endParaRPr lang="en-GB" sz="1050" dirty="0"/>
          </a:p>
        </p:txBody>
      </p:sp>
      <p:sp>
        <p:nvSpPr>
          <p:cNvPr id="9" name="TextBox 8"/>
          <p:cNvSpPr txBox="1"/>
          <p:nvPr/>
        </p:nvSpPr>
        <p:spPr>
          <a:xfrm>
            <a:off x="296244" y="3143976"/>
            <a:ext cx="4359740" cy="2971198"/>
          </a:xfrm>
          <a:prstGeom prst="rect">
            <a:avLst/>
          </a:prstGeom>
          <a:noFill/>
        </p:spPr>
        <p:txBody>
          <a:bodyPr wrap="square" rtlCol="0">
            <a:spAutoFit/>
          </a:bodyPr>
          <a:lstStyle/>
          <a:p>
            <a:pPr algn="ctr">
              <a:lnSpc>
                <a:spcPct val="150000"/>
              </a:lnSpc>
            </a:pPr>
            <a:r>
              <a:rPr lang="en-GB" sz="1050" dirty="0"/>
              <a:t>There are more than 1,100 species of geckos. There are geckos without legs, geckos measuring 1,6 cm, gliding in air geckos, etc.</a:t>
            </a:r>
          </a:p>
          <a:p>
            <a:pPr algn="ctr">
              <a:lnSpc>
                <a:spcPct val="150000"/>
              </a:lnSpc>
            </a:pPr>
            <a:endParaRPr lang="en-GB" sz="1050" dirty="0"/>
          </a:p>
          <a:p>
            <a:pPr algn="ctr">
              <a:lnSpc>
                <a:spcPct val="150000"/>
              </a:lnSpc>
            </a:pPr>
            <a:r>
              <a:rPr lang="en-GB" sz="1050" dirty="0"/>
              <a:t>Geckos' toes allow them to stick to any surface except </a:t>
            </a:r>
            <a:r>
              <a:rPr lang="en-GB" sz="1050" dirty="0" err="1"/>
              <a:t>teflon</a:t>
            </a:r>
            <a:r>
              <a:rPr lang="en-GB" sz="1050" dirty="0"/>
              <a:t>. They cling with incredible ease thanks to nanoscale hairs, known as setae, that line every toe in huge numbers. </a:t>
            </a:r>
          </a:p>
          <a:p>
            <a:pPr algn="ctr">
              <a:lnSpc>
                <a:spcPct val="150000"/>
              </a:lnSpc>
            </a:pPr>
            <a:endParaRPr lang="en-GB" sz="1050" dirty="0"/>
          </a:p>
          <a:p>
            <a:pPr algn="ctr">
              <a:lnSpc>
                <a:spcPct val="150000"/>
              </a:lnSpc>
            </a:pPr>
            <a:r>
              <a:rPr lang="en-GB" sz="1050" dirty="0"/>
              <a:t>They use their tails to store fat and nutrients for lean times. </a:t>
            </a:r>
          </a:p>
          <a:p>
            <a:pPr algn="ctr">
              <a:lnSpc>
                <a:spcPct val="150000"/>
              </a:lnSpc>
            </a:pPr>
            <a:r>
              <a:rPr lang="en-GB" sz="1050" dirty="0"/>
              <a:t>They are able to drop their tails and regrow them. When a gecko is grabbed, the tail drops off and continues to twitch and thrash about, providing a great distraction that might allow the gecko to escape from a hungry predator.</a:t>
            </a:r>
          </a:p>
        </p:txBody>
      </p:sp>
    </p:spTree>
    <p:extLst>
      <p:ext uri="{BB962C8B-B14F-4D97-AF65-F5344CB8AC3E}">
        <p14:creationId xmlns:p14="http://schemas.microsoft.com/office/powerpoint/2010/main" val="283504253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991</TotalTime>
  <Words>1599</Words>
  <Application>Microsoft Office PowerPoint</Application>
  <PresentationFormat>A4 Paper (210x297 mm)</PresentationFormat>
  <Paragraphs>66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Roxanna Ortega</dc:creator>
  <cp:lastModifiedBy>Joana Santos</cp:lastModifiedBy>
  <cp:revision>75</cp:revision>
  <cp:lastPrinted>2021-10-13T11:54:32Z</cp:lastPrinted>
  <dcterms:created xsi:type="dcterms:W3CDTF">2020-01-03T10:11:57Z</dcterms:created>
  <dcterms:modified xsi:type="dcterms:W3CDTF">2021-10-19T11:30:27Z</dcterms:modified>
</cp:coreProperties>
</file>