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4"/>
  </p:notesMasterIdLst>
  <p:handoutMasterIdLst>
    <p:handoutMasterId r:id="rId15"/>
  </p:handoutMasterIdLst>
  <p:sldIdLst>
    <p:sldId id="259" r:id="rId2"/>
    <p:sldId id="260" r:id="rId3"/>
    <p:sldId id="261" r:id="rId4"/>
    <p:sldId id="264" r:id="rId5"/>
    <p:sldId id="262" r:id="rId6"/>
    <p:sldId id="263" r:id="rId7"/>
    <p:sldId id="265" r:id="rId8"/>
    <p:sldId id="266" r:id="rId9"/>
    <p:sldId id="268" r:id="rId10"/>
    <p:sldId id="267" r:id="rId11"/>
    <p:sldId id="269" r:id="rId12"/>
    <p:sldId id="270" r:id="rId13"/>
  </p:sldIdLst>
  <p:sldSz cx="12192000" cy="6858000"/>
  <p:notesSz cx="9926638" cy="6797675"/>
  <p:defaultTextStyle>
    <a:defPPr>
      <a:defRPr lang="pt-PT"/>
    </a:defPPr>
    <a:lvl1pPr marL="0" algn="l" defTabSz="914324" rtl="0" eaLnBrk="1" latinLnBrk="0" hangingPunct="1">
      <a:defRPr sz="1799" kern="1200">
        <a:solidFill>
          <a:schemeClr val="tx1"/>
        </a:solidFill>
        <a:latin typeface="+mn-lt"/>
        <a:ea typeface="+mn-ea"/>
        <a:cs typeface="+mn-cs"/>
      </a:defRPr>
    </a:lvl1pPr>
    <a:lvl2pPr marL="457162" algn="l" defTabSz="914324" rtl="0" eaLnBrk="1" latinLnBrk="0" hangingPunct="1">
      <a:defRPr sz="1799" kern="1200">
        <a:solidFill>
          <a:schemeClr val="tx1"/>
        </a:solidFill>
        <a:latin typeface="+mn-lt"/>
        <a:ea typeface="+mn-ea"/>
        <a:cs typeface="+mn-cs"/>
      </a:defRPr>
    </a:lvl2pPr>
    <a:lvl3pPr marL="914324" algn="l" defTabSz="914324" rtl="0" eaLnBrk="1" latinLnBrk="0" hangingPunct="1">
      <a:defRPr sz="1799" kern="1200">
        <a:solidFill>
          <a:schemeClr val="tx1"/>
        </a:solidFill>
        <a:latin typeface="+mn-lt"/>
        <a:ea typeface="+mn-ea"/>
        <a:cs typeface="+mn-cs"/>
      </a:defRPr>
    </a:lvl3pPr>
    <a:lvl4pPr marL="1371486" algn="l" defTabSz="914324" rtl="0" eaLnBrk="1" latinLnBrk="0" hangingPunct="1">
      <a:defRPr sz="1799" kern="1200">
        <a:solidFill>
          <a:schemeClr val="tx1"/>
        </a:solidFill>
        <a:latin typeface="+mn-lt"/>
        <a:ea typeface="+mn-ea"/>
        <a:cs typeface="+mn-cs"/>
      </a:defRPr>
    </a:lvl4pPr>
    <a:lvl5pPr marL="1828648" algn="l" defTabSz="914324" rtl="0" eaLnBrk="1" latinLnBrk="0" hangingPunct="1">
      <a:defRPr sz="1799" kern="1200">
        <a:solidFill>
          <a:schemeClr val="tx1"/>
        </a:solidFill>
        <a:latin typeface="+mn-lt"/>
        <a:ea typeface="+mn-ea"/>
        <a:cs typeface="+mn-cs"/>
      </a:defRPr>
    </a:lvl5pPr>
    <a:lvl6pPr marL="2285806" algn="l" defTabSz="914324" rtl="0" eaLnBrk="1" latinLnBrk="0" hangingPunct="1">
      <a:defRPr sz="1799" kern="1200">
        <a:solidFill>
          <a:schemeClr val="tx1"/>
        </a:solidFill>
        <a:latin typeface="+mn-lt"/>
        <a:ea typeface="+mn-ea"/>
        <a:cs typeface="+mn-cs"/>
      </a:defRPr>
    </a:lvl6pPr>
    <a:lvl7pPr marL="2742968" algn="l" defTabSz="914324" rtl="0" eaLnBrk="1" latinLnBrk="0" hangingPunct="1">
      <a:defRPr sz="1799" kern="1200">
        <a:solidFill>
          <a:schemeClr val="tx1"/>
        </a:solidFill>
        <a:latin typeface="+mn-lt"/>
        <a:ea typeface="+mn-ea"/>
        <a:cs typeface="+mn-cs"/>
      </a:defRPr>
    </a:lvl7pPr>
    <a:lvl8pPr marL="3200130" algn="l" defTabSz="914324" rtl="0" eaLnBrk="1" latinLnBrk="0" hangingPunct="1">
      <a:defRPr sz="1799" kern="1200">
        <a:solidFill>
          <a:schemeClr val="tx1"/>
        </a:solidFill>
        <a:latin typeface="+mn-lt"/>
        <a:ea typeface="+mn-ea"/>
        <a:cs typeface="+mn-cs"/>
      </a:defRPr>
    </a:lvl8pPr>
    <a:lvl9pPr marL="3657292" algn="l" defTabSz="914324"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3F0D"/>
    <a:srgbClr val="1273B1"/>
    <a:srgbClr val="1273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6E0809-0A76-4C8A-B63A-AC55A618713D}" v="5" dt="2021-10-06T11:49:20.0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53" autoAdjust="0"/>
    <p:restoredTop sz="94660"/>
  </p:normalViewPr>
  <p:slideViewPr>
    <p:cSldViewPr snapToGrid="0">
      <p:cViewPr varScale="1">
        <p:scale>
          <a:sx n="86" d="100"/>
          <a:sy n="86" d="100"/>
        </p:scale>
        <p:origin x="797" y="53"/>
      </p:cViewPr>
      <p:guideLst/>
    </p:cSldViewPr>
  </p:slideViewPr>
  <p:notesTextViewPr>
    <p:cViewPr>
      <p:scale>
        <a:sx n="3" d="2"/>
        <a:sy n="3" d="2"/>
      </p:scale>
      <p:origin x="0" y="0"/>
    </p:cViewPr>
  </p:notesTextViewPr>
  <p:notesViewPr>
    <p:cSldViewPr snapToGrid="0">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2" y="2"/>
            <a:ext cx="4301544" cy="341064"/>
          </a:xfrm>
          <a:prstGeom prst="rect">
            <a:avLst/>
          </a:prstGeom>
        </p:spPr>
        <p:txBody>
          <a:bodyPr vert="horz" lIns="95556" tIns="47777" rIns="95556" bIns="47777" rtlCol="0"/>
          <a:lstStyle>
            <a:lvl1pPr algn="l">
              <a:defRPr sz="1300"/>
            </a:lvl1pPr>
          </a:lstStyle>
          <a:p>
            <a:endParaRPr lang="pt-PT"/>
          </a:p>
        </p:txBody>
      </p:sp>
      <p:sp>
        <p:nvSpPr>
          <p:cNvPr id="3" name="Marcador de Posição da Data 2"/>
          <p:cNvSpPr>
            <a:spLocks noGrp="1"/>
          </p:cNvSpPr>
          <p:nvPr>
            <p:ph type="dt" sz="quarter" idx="1"/>
          </p:nvPr>
        </p:nvSpPr>
        <p:spPr>
          <a:xfrm>
            <a:off x="5622798" y="2"/>
            <a:ext cx="4301544" cy="341064"/>
          </a:xfrm>
          <a:prstGeom prst="rect">
            <a:avLst/>
          </a:prstGeom>
        </p:spPr>
        <p:txBody>
          <a:bodyPr vert="horz" lIns="95556" tIns="47777" rIns="95556" bIns="47777" rtlCol="0"/>
          <a:lstStyle>
            <a:lvl1pPr algn="r">
              <a:defRPr sz="1300"/>
            </a:lvl1pPr>
          </a:lstStyle>
          <a:p>
            <a:fld id="{F3D0E049-D13A-49A1-BA91-7B9463262CAC}" type="datetimeFigureOut">
              <a:rPr lang="pt-PT" smtClean="0"/>
              <a:t>29/10/2021</a:t>
            </a:fld>
            <a:endParaRPr lang="pt-PT"/>
          </a:p>
        </p:txBody>
      </p:sp>
      <p:sp>
        <p:nvSpPr>
          <p:cNvPr id="4" name="Marcador de Posição do Rodapé 3"/>
          <p:cNvSpPr>
            <a:spLocks noGrp="1"/>
          </p:cNvSpPr>
          <p:nvPr>
            <p:ph type="ftr" sz="quarter" idx="2"/>
          </p:nvPr>
        </p:nvSpPr>
        <p:spPr>
          <a:xfrm>
            <a:off x="2" y="6456613"/>
            <a:ext cx="4301544" cy="341064"/>
          </a:xfrm>
          <a:prstGeom prst="rect">
            <a:avLst/>
          </a:prstGeom>
        </p:spPr>
        <p:txBody>
          <a:bodyPr vert="horz" lIns="95556" tIns="47777" rIns="95556" bIns="47777" rtlCol="0" anchor="b"/>
          <a:lstStyle>
            <a:lvl1pPr algn="l">
              <a:defRPr sz="1300"/>
            </a:lvl1pPr>
          </a:lstStyle>
          <a:p>
            <a:endParaRPr lang="pt-PT"/>
          </a:p>
        </p:txBody>
      </p:sp>
      <p:sp>
        <p:nvSpPr>
          <p:cNvPr id="5" name="Marcador de Posição do Número do Diapositivo 4"/>
          <p:cNvSpPr>
            <a:spLocks noGrp="1"/>
          </p:cNvSpPr>
          <p:nvPr>
            <p:ph type="sldNum" sz="quarter" idx="3"/>
          </p:nvPr>
        </p:nvSpPr>
        <p:spPr>
          <a:xfrm>
            <a:off x="5622798" y="6456613"/>
            <a:ext cx="4301544" cy="341064"/>
          </a:xfrm>
          <a:prstGeom prst="rect">
            <a:avLst/>
          </a:prstGeom>
        </p:spPr>
        <p:txBody>
          <a:bodyPr vert="horz" lIns="95556" tIns="47777" rIns="95556" bIns="47777" rtlCol="0" anchor="b"/>
          <a:lstStyle>
            <a:lvl1pPr algn="r">
              <a:defRPr sz="1300"/>
            </a:lvl1pPr>
          </a:lstStyle>
          <a:p>
            <a:fld id="{3A3BAE97-D61C-4C96-9FC1-D42EBA339FAF}" type="slidenum">
              <a:rPr lang="pt-PT" smtClean="0"/>
              <a:t>‹#›</a:t>
            </a:fld>
            <a:endParaRPr lang="pt-PT"/>
          </a:p>
        </p:txBody>
      </p:sp>
    </p:spTree>
    <p:extLst>
      <p:ext uri="{BB962C8B-B14F-4D97-AF65-F5344CB8AC3E}">
        <p14:creationId xmlns:p14="http://schemas.microsoft.com/office/powerpoint/2010/main" val="4054567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759" cy="340356"/>
          </a:xfrm>
          <a:prstGeom prst="rect">
            <a:avLst/>
          </a:prstGeom>
        </p:spPr>
        <p:txBody>
          <a:bodyPr vert="horz" lIns="201644" tIns="100822" rIns="201644" bIns="100822" rtlCol="0"/>
          <a:lstStyle>
            <a:lvl1pPr algn="l">
              <a:defRPr sz="2600"/>
            </a:lvl1pPr>
          </a:lstStyle>
          <a:p>
            <a:endParaRPr lang="pt-PT"/>
          </a:p>
        </p:txBody>
      </p:sp>
      <p:sp>
        <p:nvSpPr>
          <p:cNvPr id="3" name="Date Placeholder 2"/>
          <p:cNvSpPr>
            <a:spLocks noGrp="1"/>
          </p:cNvSpPr>
          <p:nvPr>
            <p:ph type="dt" idx="1"/>
          </p:nvPr>
        </p:nvSpPr>
        <p:spPr>
          <a:xfrm>
            <a:off x="5623879" y="0"/>
            <a:ext cx="4302759" cy="340356"/>
          </a:xfrm>
          <a:prstGeom prst="rect">
            <a:avLst/>
          </a:prstGeom>
        </p:spPr>
        <p:txBody>
          <a:bodyPr vert="horz" lIns="201644" tIns="100822" rIns="201644" bIns="100822" rtlCol="0"/>
          <a:lstStyle>
            <a:lvl1pPr algn="r">
              <a:defRPr sz="2600"/>
            </a:lvl1pPr>
          </a:lstStyle>
          <a:p>
            <a:fld id="{CC35739E-81EF-4C58-821F-A1DBAE80C848}" type="datetimeFigureOut">
              <a:rPr lang="pt-PT" smtClean="0"/>
              <a:t>29/10/2021</a:t>
            </a:fld>
            <a:endParaRPr lang="pt-PT"/>
          </a:p>
        </p:txBody>
      </p:sp>
      <p:sp>
        <p:nvSpPr>
          <p:cNvPr id="4" name="Slide Image Placeholder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201644" tIns="100822" rIns="201644" bIns="100822" rtlCol="0" anchor="ctr"/>
          <a:lstStyle/>
          <a:p>
            <a:endParaRPr lang="pt-PT"/>
          </a:p>
        </p:txBody>
      </p:sp>
      <p:sp>
        <p:nvSpPr>
          <p:cNvPr id="5" name="Notes Placeholder 4"/>
          <p:cNvSpPr>
            <a:spLocks noGrp="1"/>
          </p:cNvSpPr>
          <p:nvPr>
            <p:ph type="body" sz="quarter" idx="3"/>
          </p:nvPr>
        </p:nvSpPr>
        <p:spPr>
          <a:xfrm>
            <a:off x="992142" y="3271204"/>
            <a:ext cx="7942355" cy="2677944"/>
          </a:xfrm>
          <a:prstGeom prst="rect">
            <a:avLst/>
          </a:prstGeom>
        </p:spPr>
        <p:txBody>
          <a:bodyPr vert="horz" lIns="201644" tIns="100822" rIns="201644" bIns="10082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6" name="Footer Placeholder 5"/>
          <p:cNvSpPr>
            <a:spLocks noGrp="1"/>
          </p:cNvSpPr>
          <p:nvPr>
            <p:ph type="ftr" sz="quarter" idx="4"/>
          </p:nvPr>
        </p:nvSpPr>
        <p:spPr>
          <a:xfrm>
            <a:off x="0" y="6457319"/>
            <a:ext cx="4302759" cy="340356"/>
          </a:xfrm>
          <a:prstGeom prst="rect">
            <a:avLst/>
          </a:prstGeom>
        </p:spPr>
        <p:txBody>
          <a:bodyPr vert="horz" lIns="201644" tIns="100822" rIns="201644" bIns="100822" rtlCol="0" anchor="b"/>
          <a:lstStyle>
            <a:lvl1pPr algn="l">
              <a:defRPr sz="2600"/>
            </a:lvl1pPr>
          </a:lstStyle>
          <a:p>
            <a:endParaRPr lang="pt-PT"/>
          </a:p>
        </p:txBody>
      </p:sp>
      <p:sp>
        <p:nvSpPr>
          <p:cNvPr id="7" name="Slide Number Placeholder 6"/>
          <p:cNvSpPr>
            <a:spLocks noGrp="1"/>
          </p:cNvSpPr>
          <p:nvPr>
            <p:ph type="sldNum" sz="quarter" idx="5"/>
          </p:nvPr>
        </p:nvSpPr>
        <p:spPr>
          <a:xfrm>
            <a:off x="5623879" y="6457319"/>
            <a:ext cx="4302759" cy="340356"/>
          </a:xfrm>
          <a:prstGeom prst="rect">
            <a:avLst/>
          </a:prstGeom>
        </p:spPr>
        <p:txBody>
          <a:bodyPr vert="horz" lIns="201644" tIns="100822" rIns="201644" bIns="100822" rtlCol="0" anchor="b"/>
          <a:lstStyle>
            <a:lvl1pPr algn="r">
              <a:defRPr sz="2600"/>
            </a:lvl1pPr>
          </a:lstStyle>
          <a:p>
            <a:fld id="{F51C3BF6-CE42-4141-9B01-A6DBD01B964F}" type="slidenum">
              <a:rPr lang="pt-PT" smtClean="0"/>
              <a:t>‹#›</a:t>
            </a:fld>
            <a:endParaRPr lang="pt-PT"/>
          </a:p>
        </p:txBody>
      </p:sp>
    </p:spTree>
    <p:extLst>
      <p:ext uri="{BB962C8B-B14F-4D97-AF65-F5344CB8AC3E}">
        <p14:creationId xmlns:p14="http://schemas.microsoft.com/office/powerpoint/2010/main" val="4137389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5"/>
          </p:nvPr>
        </p:nvSpPr>
        <p:spPr/>
        <p:txBody>
          <a:bodyPr/>
          <a:lstStyle/>
          <a:p>
            <a:fld id="{F51C3BF6-CE42-4141-9B01-A6DBD01B964F}" type="slidenum">
              <a:rPr lang="pt-PT" smtClean="0"/>
              <a:t>1</a:t>
            </a:fld>
            <a:endParaRPr lang="pt-PT"/>
          </a:p>
        </p:txBody>
      </p:sp>
    </p:spTree>
    <p:extLst>
      <p:ext uri="{BB962C8B-B14F-4D97-AF65-F5344CB8AC3E}">
        <p14:creationId xmlns:p14="http://schemas.microsoft.com/office/powerpoint/2010/main" val="1526242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5"/>
          </p:nvPr>
        </p:nvSpPr>
        <p:spPr/>
        <p:txBody>
          <a:bodyPr/>
          <a:lstStyle/>
          <a:p>
            <a:fld id="{F51C3BF6-CE42-4141-9B01-A6DBD01B964F}" type="slidenum">
              <a:rPr lang="pt-PT" smtClean="0"/>
              <a:t>10</a:t>
            </a:fld>
            <a:endParaRPr lang="pt-PT"/>
          </a:p>
        </p:txBody>
      </p:sp>
    </p:spTree>
    <p:extLst>
      <p:ext uri="{BB962C8B-B14F-4D97-AF65-F5344CB8AC3E}">
        <p14:creationId xmlns:p14="http://schemas.microsoft.com/office/powerpoint/2010/main" val="1519046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5"/>
          </p:nvPr>
        </p:nvSpPr>
        <p:spPr/>
        <p:txBody>
          <a:bodyPr/>
          <a:lstStyle/>
          <a:p>
            <a:fld id="{F51C3BF6-CE42-4141-9B01-A6DBD01B964F}" type="slidenum">
              <a:rPr lang="pt-PT" smtClean="0"/>
              <a:t>11</a:t>
            </a:fld>
            <a:endParaRPr lang="pt-PT"/>
          </a:p>
        </p:txBody>
      </p:sp>
    </p:spTree>
    <p:extLst>
      <p:ext uri="{BB962C8B-B14F-4D97-AF65-F5344CB8AC3E}">
        <p14:creationId xmlns:p14="http://schemas.microsoft.com/office/powerpoint/2010/main" val="3256107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5"/>
          </p:nvPr>
        </p:nvSpPr>
        <p:spPr/>
        <p:txBody>
          <a:bodyPr/>
          <a:lstStyle/>
          <a:p>
            <a:fld id="{F51C3BF6-CE42-4141-9B01-A6DBD01B964F}" type="slidenum">
              <a:rPr lang="pt-PT" smtClean="0"/>
              <a:t>12</a:t>
            </a:fld>
            <a:endParaRPr lang="pt-PT"/>
          </a:p>
        </p:txBody>
      </p:sp>
    </p:spTree>
    <p:extLst>
      <p:ext uri="{BB962C8B-B14F-4D97-AF65-F5344CB8AC3E}">
        <p14:creationId xmlns:p14="http://schemas.microsoft.com/office/powerpoint/2010/main" val="4181898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5"/>
          </p:nvPr>
        </p:nvSpPr>
        <p:spPr/>
        <p:txBody>
          <a:bodyPr/>
          <a:lstStyle/>
          <a:p>
            <a:fld id="{F51C3BF6-CE42-4141-9B01-A6DBD01B964F}" type="slidenum">
              <a:rPr lang="pt-PT" smtClean="0"/>
              <a:t>2</a:t>
            </a:fld>
            <a:endParaRPr lang="pt-PT"/>
          </a:p>
        </p:txBody>
      </p:sp>
    </p:spTree>
    <p:extLst>
      <p:ext uri="{BB962C8B-B14F-4D97-AF65-F5344CB8AC3E}">
        <p14:creationId xmlns:p14="http://schemas.microsoft.com/office/powerpoint/2010/main" val="3897072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5"/>
          </p:nvPr>
        </p:nvSpPr>
        <p:spPr/>
        <p:txBody>
          <a:bodyPr/>
          <a:lstStyle/>
          <a:p>
            <a:fld id="{F51C3BF6-CE42-4141-9B01-A6DBD01B964F}" type="slidenum">
              <a:rPr lang="pt-PT" smtClean="0"/>
              <a:t>3</a:t>
            </a:fld>
            <a:endParaRPr lang="pt-PT"/>
          </a:p>
        </p:txBody>
      </p:sp>
    </p:spTree>
    <p:extLst>
      <p:ext uri="{BB962C8B-B14F-4D97-AF65-F5344CB8AC3E}">
        <p14:creationId xmlns:p14="http://schemas.microsoft.com/office/powerpoint/2010/main" val="2095463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5"/>
          </p:nvPr>
        </p:nvSpPr>
        <p:spPr/>
        <p:txBody>
          <a:bodyPr/>
          <a:lstStyle/>
          <a:p>
            <a:fld id="{F51C3BF6-CE42-4141-9B01-A6DBD01B964F}" type="slidenum">
              <a:rPr lang="pt-PT" smtClean="0"/>
              <a:t>4</a:t>
            </a:fld>
            <a:endParaRPr lang="pt-PT"/>
          </a:p>
        </p:txBody>
      </p:sp>
    </p:spTree>
    <p:extLst>
      <p:ext uri="{BB962C8B-B14F-4D97-AF65-F5344CB8AC3E}">
        <p14:creationId xmlns:p14="http://schemas.microsoft.com/office/powerpoint/2010/main" val="3863585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5"/>
          </p:nvPr>
        </p:nvSpPr>
        <p:spPr/>
        <p:txBody>
          <a:bodyPr/>
          <a:lstStyle/>
          <a:p>
            <a:fld id="{F51C3BF6-CE42-4141-9B01-A6DBD01B964F}" type="slidenum">
              <a:rPr lang="pt-PT" smtClean="0"/>
              <a:t>5</a:t>
            </a:fld>
            <a:endParaRPr lang="pt-PT"/>
          </a:p>
        </p:txBody>
      </p:sp>
    </p:spTree>
    <p:extLst>
      <p:ext uri="{BB962C8B-B14F-4D97-AF65-F5344CB8AC3E}">
        <p14:creationId xmlns:p14="http://schemas.microsoft.com/office/powerpoint/2010/main" val="1496104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5"/>
          </p:nvPr>
        </p:nvSpPr>
        <p:spPr/>
        <p:txBody>
          <a:bodyPr/>
          <a:lstStyle/>
          <a:p>
            <a:fld id="{F51C3BF6-CE42-4141-9B01-A6DBD01B964F}" type="slidenum">
              <a:rPr lang="pt-PT" smtClean="0"/>
              <a:t>6</a:t>
            </a:fld>
            <a:endParaRPr lang="pt-PT"/>
          </a:p>
        </p:txBody>
      </p:sp>
    </p:spTree>
    <p:extLst>
      <p:ext uri="{BB962C8B-B14F-4D97-AF65-F5344CB8AC3E}">
        <p14:creationId xmlns:p14="http://schemas.microsoft.com/office/powerpoint/2010/main" val="1637312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5"/>
          </p:nvPr>
        </p:nvSpPr>
        <p:spPr/>
        <p:txBody>
          <a:bodyPr/>
          <a:lstStyle/>
          <a:p>
            <a:fld id="{F51C3BF6-CE42-4141-9B01-A6DBD01B964F}" type="slidenum">
              <a:rPr lang="pt-PT" smtClean="0"/>
              <a:t>7</a:t>
            </a:fld>
            <a:endParaRPr lang="pt-PT"/>
          </a:p>
        </p:txBody>
      </p:sp>
    </p:spTree>
    <p:extLst>
      <p:ext uri="{BB962C8B-B14F-4D97-AF65-F5344CB8AC3E}">
        <p14:creationId xmlns:p14="http://schemas.microsoft.com/office/powerpoint/2010/main" val="3313163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5"/>
          </p:nvPr>
        </p:nvSpPr>
        <p:spPr/>
        <p:txBody>
          <a:bodyPr/>
          <a:lstStyle/>
          <a:p>
            <a:fld id="{F51C3BF6-CE42-4141-9B01-A6DBD01B964F}" type="slidenum">
              <a:rPr lang="pt-PT" smtClean="0"/>
              <a:t>8</a:t>
            </a:fld>
            <a:endParaRPr lang="pt-PT"/>
          </a:p>
        </p:txBody>
      </p:sp>
    </p:spTree>
    <p:extLst>
      <p:ext uri="{BB962C8B-B14F-4D97-AF65-F5344CB8AC3E}">
        <p14:creationId xmlns:p14="http://schemas.microsoft.com/office/powerpoint/2010/main" val="2116471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5"/>
          </p:nvPr>
        </p:nvSpPr>
        <p:spPr/>
        <p:txBody>
          <a:bodyPr/>
          <a:lstStyle/>
          <a:p>
            <a:fld id="{F51C3BF6-CE42-4141-9B01-A6DBD01B964F}" type="slidenum">
              <a:rPr lang="pt-PT" smtClean="0"/>
              <a:t>9</a:t>
            </a:fld>
            <a:endParaRPr lang="pt-PT"/>
          </a:p>
        </p:txBody>
      </p:sp>
    </p:spTree>
    <p:extLst>
      <p:ext uri="{BB962C8B-B14F-4D97-AF65-F5344CB8AC3E}">
        <p14:creationId xmlns:p14="http://schemas.microsoft.com/office/powerpoint/2010/main" val="1939813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77BD4A-1A89-4104-96F9-7B17592FF4E4}" type="datetimeFigureOut">
              <a:rPr lang="pt-PT" smtClean="0"/>
              <a:t>29/10/2021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E281A5A-7DD2-4214-9AE1-6ADB1CDB91C7}" type="slidenum">
              <a:rPr lang="pt-PT" smtClean="0"/>
              <a:t>‹#›</a:t>
            </a:fld>
            <a:endParaRPr lang="pt-PT"/>
          </a:p>
        </p:txBody>
      </p:sp>
    </p:spTree>
    <p:extLst>
      <p:ext uri="{BB962C8B-B14F-4D97-AF65-F5344CB8AC3E}">
        <p14:creationId xmlns:p14="http://schemas.microsoft.com/office/powerpoint/2010/main" val="3565255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77BD4A-1A89-4104-96F9-7B17592FF4E4}" type="datetimeFigureOut">
              <a:rPr lang="pt-PT" smtClean="0"/>
              <a:t>29/10/2021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E281A5A-7DD2-4214-9AE1-6ADB1CDB91C7}" type="slidenum">
              <a:rPr lang="pt-PT" smtClean="0"/>
              <a:t>‹#›</a:t>
            </a:fld>
            <a:endParaRPr lang="pt-PT"/>
          </a:p>
        </p:txBody>
      </p:sp>
    </p:spTree>
    <p:extLst>
      <p:ext uri="{BB962C8B-B14F-4D97-AF65-F5344CB8AC3E}">
        <p14:creationId xmlns:p14="http://schemas.microsoft.com/office/powerpoint/2010/main" val="3301816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77BD4A-1A89-4104-96F9-7B17592FF4E4}" type="datetimeFigureOut">
              <a:rPr lang="pt-PT" smtClean="0"/>
              <a:t>29/10/2021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E281A5A-7DD2-4214-9AE1-6ADB1CDB91C7}" type="slidenum">
              <a:rPr lang="pt-PT" smtClean="0"/>
              <a:t>‹#›</a:t>
            </a:fld>
            <a:endParaRPr lang="pt-PT"/>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55087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77BD4A-1A89-4104-96F9-7B17592FF4E4}" type="datetimeFigureOut">
              <a:rPr lang="pt-PT" smtClean="0"/>
              <a:t>29/10/2021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E281A5A-7DD2-4214-9AE1-6ADB1CDB91C7}" type="slidenum">
              <a:rPr lang="pt-PT" smtClean="0"/>
              <a:t>‹#›</a:t>
            </a:fld>
            <a:endParaRPr lang="pt-PT"/>
          </a:p>
        </p:txBody>
      </p:sp>
    </p:spTree>
    <p:extLst>
      <p:ext uri="{BB962C8B-B14F-4D97-AF65-F5344CB8AC3E}">
        <p14:creationId xmlns:p14="http://schemas.microsoft.com/office/powerpoint/2010/main" val="2524236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77BD4A-1A89-4104-96F9-7B17592FF4E4}" type="datetimeFigureOut">
              <a:rPr lang="pt-PT" smtClean="0"/>
              <a:t>29/10/2021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E281A5A-7DD2-4214-9AE1-6ADB1CDB91C7}" type="slidenum">
              <a:rPr lang="pt-PT" smtClean="0"/>
              <a:t>‹#›</a:t>
            </a:fld>
            <a:endParaRPr lang="pt-P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2427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77BD4A-1A89-4104-96F9-7B17592FF4E4}" type="datetimeFigureOut">
              <a:rPr lang="pt-PT" smtClean="0"/>
              <a:t>29/10/2021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E281A5A-7DD2-4214-9AE1-6ADB1CDB91C7}" type="slidenum">
              <a:rPr lang="pt-PT" smtClean="0"/>
              <a:t>‹#›</a:t>
            </a:fld>
            <a:endParaRPr lang="pt-PT"/>
          </a:p>
        </p:txBody>
      </p:sp>
    </p:spTree>
    <p:extLst>
      <p:ext uri="{BB962C8B-B14F-4D97-AF65-F5344CB8AC3E}">
        <p14:creationId xmlns:p14="http://schemas.microsoft.com/office/powerpoint/2010/main" val="2515467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77BD4A-1A89-4104-96F9-7B17592FF4E4}" type="datetimeFigureOut">
              <a:rPr lang="pt-PT" smtClean="0"/>
              <a:t>29/10/2021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E281A5A-7DD2-4214-9AE1-6ADB1CDB91C7}" type="slidenum">
              <a:rPr lang="pt-PT" smtClean="0"/>
              <a:t>‹#›</a:t>
            </a:fld>
            <a:endParaRPr lang="pt-PT"/>
          </a:p>
        </p:txBody>
      </p:sp>
    </p:spTree>
    <p:extLst>
      <p:ext uri="{BB962C8B-B14F-4D97-AF65-F5344CB8AC3E}">
        <p14:creationId xmlns:p14="http://schemas.microsoft.com/office/powerpoint/2010/main" val="3769831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77BD4A-1A89-4104-96F9-7B17592FF4E4}" type="datetimeFigureOut">
              <a:rPr lang="pt-PT" smtClean="0"/>
              <a:t>29/10/2021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E281A5A-7DD2-4214-9AE1-6ADB1CDB91C7}" type="slidenum">
              <a:rPr lang="pt-PT" smtClean="0"/>
              <a:t>‹#›</a:t>
            </a:fld>
            <a:endParaRPr lang="pt-PT"/>
          </a:p>
        </p:txBody>
      </p:sp>
    </p:spTree>
    <p:extLst>
      <p:ext uri="{BB962C8B-B14F-4D97-AF65-F5344CB8AC3E}">
        <p14:creationId xmlns:p14="http://schemas.microsoft.com/office/powerpoint/2010/main" val="3751561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Diapositivo de título">
    <p:spTree>
      <p:nvGrpSpPr>
        <p:cNvPr id="1" name=""/>
        <p:cNvGrpSpPr/>
        <p:nvPr/>
      </p:nvGrpSpPr>
      <p:grpSpPr>
        <a:xfrm>
          <a:off x="0" y="0"/>
          <a:ext cx="0" cy="0"/>
          <a:chOff x="0" y="0"/>
          <a:chExt cx="0" cy="0"/>
        </a:xfrm>
      </p:grpSpPr>
      <p:pic>
        <p:nvPicPr>
          <p:cNvPr id="6" name="Image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466625" y="1158200"/>
            <a:ext cx="6858000" cy="4541604"/>
          </a:xfrm>
          <a:prstGeom prst="rect">
            <a:avLst/>
          </a:prstGeom>
        </p:spPr>
      </p:pic>
      <p:sp>
        <p:nvSpPr>
          <p:cNvPr id="13" name="Retângulo 12"/>
          <p:cNvSpPr/>
          <p:nvPr userDrawn="1"/>
        </p:nvSpPr>
        <p:spPr>
          <a:xfrm flipH="1">
            <a:off x="-3" y="2"/>
            <a:ext cx="69157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solidFill>
                <a:schemeClr val="tx2"/>
              </a:solidFill>
            </a:endParaRPr>
          </a:p>
        </p:txBody>
      </p:sp>
      <p:sp>
        <p:nvSpPr>
          <p:cNvPr id="2" name="Título 1"/>
          <p:cNvSpPr>
            <a:spLocks noGrp="1"/>
          </p:cNvSpPr>
          <p:nvPr>
            <p:ph type="ctrTitle"/>
          </p:nvPr>
        </p:nvSpPr>
        <p:spPr>
          <a:xfrm>
            <a:off x="6400801" y="2819404"/>
            <a:ext cx="5334095" cy="998998"/>
          </a:xfrm>
        </p:spPr>
        <p:txBody>
          <a:bodyPr anchor="t"/>
          <a:lstStyle>
            <a:lvl1pPr algn="l">
              <a:defRPr sz="3002">
                <a:solidFill>
                  <a:schemeClr val="accent1"/>
                </a:solidFill>
              </a:defRPr>
            </a:lvl1pPr>
          </a:lstStyle>
          <a:p>
            <a:endParaRPr lang="pt-PT" dirty="0"/>
          </a:p>
        </p:txBody>
      </p:sp>
      <p:pic>
        <p:nvPicPr>
          <p:cNvPr id="12" name="Imagem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08850" y="6041141"/>
            <a:ext cx="1926043" cy="566183"/>
          </a:xfrm>
          <a:prstGeom prst="rect">
            <a:avLst/>
          </a:prstGeom>
        </p:spPr>
      </p:pic>
      <p:sp>
        <p:nvSpPr>
          <p:cNvPr id="14" name="Marcador de Posição de Conteúdo 2"/>
          <p:cNvSpPr>
            <a:spLocks noGrp="1"/>
          </p:cNvSpPr>
          <p:nvPr>
            <p:ph idx="10"/>
          </p:nvPr>
        </p:nvSpPr>
        <p:spPr>
          <a:xfrm>
            <a:off x="6400801" y="3818400"/>
            <a:ext cx="5334095" cy="1789920"/>
          </a:xfrm>
        </p:spPr>
        <p:txBody>
          <a:bodyPr/>
          <a:lstStyle>
            <a:lvl1pPr marL="0" indent="0">
              <a:buNone/>
              <a:defRPr>
                <a:solidFill>
                  <a:schemeClr val="tx1"/>
                </a:solidFill>
              </a:defRPr>
            </a:lvl1pPr>
            <a:lvl2pPr marL="457171" indent="0">
              <a:buNone/>
              <a:defRPr>
                <a:solidFill>
                  <a:schemeClr val="tx1"/>
                </a:solidFill>
              </a:defRPr>
            </a:lvl2pPr>
            <a:lvl3pPr marL="914342" indent="0">
              <a:buNone/>
              <a:defRPr>
                <a:solidFill>
                  <a:schemeClr val="tx1"/>
                </a:solidFill>
              </a:defRPr>
            </a:lvl3pPr>
            <a:lvl4pPr marL="1371512" indent="0">
              <a:buNone/>
              <a:defRPr>
                <a:solidFill>
                  <a:schemeClr val="tx1"/>
                </a:solidFill>
              </a:defRPr>
            </a:lvl4pPr>
            <a:lvl5pPr>
              <a:defRPr>
                <a:solidFill>
                  <a:schemeClr val="bg1"/>
                </a:solidFill>
              </a:defRPr>
            </a:lvl5pPr>
          </a:lstStyle>
          <a:p>
            <a:pPr lvl="0"/>
            <a:r>
              <a:rPr lang="pt-PT" dirty="0"/>
              <a:t>Clique para editar os estilos</a:t>
            </a:r>
          </a:p>
          <a:p>
            <a:pPr lvl="1"/>
            <a:r>
              <a:rPr lang="pt-PT" dirty="0"/>
              <a:t>Segundo nível</a:t>
            </a:r>
          </a:p>
          <a:p>
            <a:pPr lvl="2"/>
            <a:r>
              <a:rPr lang="pt-PT" dirty="0"/>
              <a:t>Terceiro nível</a:t>
            </a:r>
          </a:p>
          <a:p>
            <a:pPr lvl="3"/>
            <a:r>
              <a:rPr lang="pt-PT" dirty="0"/>
              <a:t>Quarto nível</a:t>
            </a:r>
          </a:p>
          <a:p>
            <a:pPr lvl="4"/>
            <a:r>
              <a:rPr lang="pt-PT" dirty="0"/>
              <a:t>Quinto nível</a:t>
            </a:r>
          </a:p>
        </p:txBody>
      </p:sp>
      <p:sp>
        <p:nvSpPr>
          <p:cNvPr id="9" name="Subtítulo 2"/>
          <p:cNvSpPr txBox="1">
            <a:spLocks/>
          </p:cNvSpPr>
          <p:nvPr userDrawn="1"/>
        </p:nvSpPr>
        <p:spPr>
          <a:xfrm rot="16200000">
            <a:off x="-3085321" y="3081111"/>
            <a:ext cx="6858004" cy="695782"/>
          </a:xfrm>
          <a:prstGeom prst="rect">
            <a:avLst/>
          </a:prstGeom>
        </p:spPr>
        <p:txBody>
          <a:bodyPr vert="horz" lIns="91438" tIns="45719" rIns="91438" bIns="45719"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GB" sz="1399" kern="1200" spc="198" dirty="0">
                <a:solidFill>
                  <a:schemeClr val="bg1"/>
                </a:solidFill>
                <a:effectLst/>
                <a:latin typeface="+mn-lt"/>
                <a:ea typeface="+mn-ea"/>
                <a:cs typeface="+mn-cs"/>
              </a:rPr>
              <a:t>INNOVATION IN SCHOOLS</a:t>
            </a:r>
            <a:r>
              <a:rPr lang="pt-PT" sz="1399" kern="1200" spc="198" baseline="0" dirty="0">
                <a:solidFill>
                  <a:schemeClr val="bg1"/>
                </a:solidFill>
                <a:effectLst/>
                <a:latin typeface="+mn-lt"/>
                <a:ea typeface="+mn-ea"/>
                <a:cs typeface="+mn-cs"/>
              </a:rPr>
              <a:t> </a:t>
            </a:r>
            <a:r>
              <a:rPr lang="en-GB" sz="1399" kern="1200" spc="198" dirty="0">
                <a:solidFill>
                  <a:schemeClr val="bg1"/>
                </a:solidFill>
                <a:effectLst/>
                <a:latin typeface="+mn-lt"/>
                <a:ea typeface="+mn-ea"/>
                <a:cs typeface="+mn-cs"/>
              </a:rPr>
              <a:t>INSPIRED BY NATURE SOLUTIONS</a:t>
            </a:r>
            <a:endParaRPr lang="pt-PT" sz="1399" kern="1200" spc="198" dirty="0">
              <a:solidFill>
                <a:schemeClr val="bg1"/>
              </a:solidFill>
              <a:effectLst/>
              <a:latin typeface="+mn-lt"/>
              <a:ea typeface="+mn-ea"/>
              <a:cs typeface="+mn-cs"/>
            </a:endParaRPr>
          </a:p>
        </p:txBody>
      </p:sp>
    </p:spTree>
    <p:extLst>
      <p:ext uri="{BB962C8B-B14F-4D97-AF65-F5344CB8AC3E}">
        <p14:creationId xmlns:p14="http://schemas.microsoft.com/office/powerpoint/2010/main" val="1494557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Diapositivo de título">
    <p:spTree>
      <p:nvGrpSpPr>
        <p:cNvPr id="1" name=""/>
        <p:cNvGrpSpPr/>
        <p:nvPr/>
      </p:nvGrpSpPr>
      <p:grpSpPr>
        <a:xfrm>
          <a:off x="0" y="0"/>
          <a:ext cx="0" cy="0"/>
          <a:chOff x="0" y="0"/>
          <a:chExt cx="0" cy="0"/>
        </a:xfrm>
      </p:grpSpPr>
      <p:sp>
        <p:nvSpPr>
          <p:cNvPr id="19" name="Retângulo 18"/>
          <p:cNvSpPr/>
          <p:nvPr userDrawn="1"/>
        </p:nvSpPr>
        <p:spPr>
          <a:xfrm>
            <a:off x="6192457" y="2"/>
            <a:ext cx="605669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sp>
        <p:nvSpPr>
          <p:cNvPr id="13" name="Retângulo 12"/>
          <p:cNvSpPr/>
          <p:nvPr userDrawn="1"/>
        </p:nvSpPr>
        <p:spPr>
          <a:xfrm>
            <a:off x="9" y="2"/>
            <a:ext cx="619245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sp>
        <p:nvSpPr>
          <p:cNvPr id="2" name="Título 1"/>
          <p:cNvSpPr>
            <a:spLocks noGrp="1"/>
          </p:cNvSpPr>
          <p:nvPr>
            <p:ph type="ctrTitle"/>
          </p:nvPr>
        </p:nvSpPr>
        <p:spPr>
          <a:xfrm>
            <a:off x="532440" y="1204952"/>
            <a:ext cx="5139160" cy="986743"/>
          </a:xfrm>
        </p:spPr>
        <p:txBody>
          <a:bodyPr anchor="ctr"/>
          <a:lstStyle>
            <a:lvl1pPr algn="l">
              <a:defRPr sz="3002">
                <a:solidFill>
                  <a:schemeClr val="bg1"/>
                </a:solidFill>
              </a:defRPr>
            </a:lvl1pPr>
          </a:lstStyle>
          <a:p>
            <a:endParaRPr lang="pt-PT" dirty="0"/>
          </a:p>
        </p:txBody>
      </p:sp>
      <p:pic>
        <p:nvPicPr>
          <p:cNvPr id="12" name="Imagem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4542" y="6041139"/>
            <a:ext cx="1531378" cy="450164"/>
          </a:xfrm>
          <a:prstGeom prst="rect">
            <a:avLst/>
          </a:prstGeom>
        </p:spPr>
      </p:pic>
      <p:sp>
        <p:nvSpPr>
          <p:cNvPr id="9" name="Marcador de Posição de Conteúdo 2"/>
          <p:cNvSpPr>
            <a:spLocks noGrp="1"/>
          </p:cNvSpPr>
          <p:nvPr>
            <p:ph idx="1"/>
          </p:nvPr>
        </p:nvSpPr>
        <p:spPr>
          <a:xfrm>
            <a:off x="6724894" y="1204954"/>
            <a:ext cx="5091026" cy="4069185"/>
          </a:xfrm>
        </p:spPr>
        <p:txBody>
          <a:bodyPr/>
          <a:lstStyle>
            <a:lvl1pPr marL="0" indent="0">
              <a:buNone/>
              <a:defRPr>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t-PT" dirty="0"/>
              <a:t>Clique para editar os estilos</a:t>
            </a:r>
          </a:p>
          <a:p>
            <a:pPr lvl="1"/>
            <a:r>
              <a:rPr lang="pt-PT" dirty="0"/>
              <a:t>Segundo nível</a:t>
            </a:r>
          </a:p>
          <a:p>
            <a:pPr lvl="2"/>
            <a:r>
              <a:rPr lang="pt-PT" dirty="0"/>
              <a:t>Terceiro nível</a:t>
            </a:r>
          </a:p>
          <a:p>
            <a:pPr lvl="3"/>
            <a:r>
              <a:rPr lang="pt-PT" dirty="0"/>
              <a:t>Quarto nível</a:t>
            </a:r>
          </a:p>
          <a:p>
            <a:pPr lvl="4"/>
            <a:r>
              <a:rPr lang="pt-PT" dirty="0"/>
              <a:t>Quinto nível</a:t>
            </a:r>
          </a:p>
        </p:txBody>
      </p:sp>
      <p:sp>
        <p:nvSpPr>
          <p:cNvPr id="8" name="Retângulo 7"/>
          <p:cNvSpPr/>
          <p:nvPr userDrawn="1"/>
        </p:nvSpPr>
        <p:spPr>
          <a:xfrm>
            <a:off x="9" y="3396651"/>
            <a:ext cx="6192454" cy="34718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spTree>
    <p:extLst>
      <p:ext uri="{BB962C8B-B14F-4D97-AF65-F5344CB8AC3E}">
        <p14:creationId xmlns:p14="http://schemas.microsoft.com/office/powerpoint/2010/main" val="2435932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Diapositivo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127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77BD4A-1A89-4104-96F9-7B17592FF4E4}" type="datetimeFigureOut">
              <a:rPr lang="pt-PT" smtClean="0"/>
              <a:t>29/10/2021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E281A5A-7DD2-4214-9AE1-6ADB1CDB91C7}" type="slidenum">
              <a:rPr lang="pt-PT" smtClean="0"/>
              <a:t>‹#›</a:t>
            </a:fld>
            <a:endParaRPr lang="pt-PT"/>
          </a:p>
        </p:txBody>
      </p:sp>
    </p:spTree>
    <p:extLst>
      <p:ext uri="{BB962C8B-B14F-4D97-AF65-F5344CB8AC3E}">
        <p14:creationId xmlns:p14="http://schemas.microsoft.com/office/powerpoint/2010/main" val="1867272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Diapositivo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26274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ítulo e objeto">
    <p:spTree>
      <p:nvGrpSpPr>
        <p:cNvPr id="1" name=""/>
        <p:cNvGrpSpPr/>
        <p:nvPr/>
      </p:nvGrpSpPr>
      <p:grpSpPr>
        <a:xfrm>
          <a:off x="0" y="0"/>
          <a:ext cx="0" cy="0"/>
          <a:chOff x="0" y="0"/>
          <a:chExt cx="0" cy="0"/>
        </a:xfrm>
      </p:grpSpPr>
      <p:pic>
        <p:nvPicPr>
          <p:cNvPr id="7" name="Imagem 6"/>
          <p:cNvPicPr>
            <a:picLocks noChangeAspect="1"/>
          </p:cNvPicPr>
          <p:nvPr userDrawn="1"/>
        </p:nvPicPr>
        <p:blipFill rotWithShape="1">
          <a:blip r:embed="rId2">
            <a:extLst>
              <a:ext uri="{28A0092B-C50C-407E-A947-70E740481C1C}">
                <a14:useLocalDpi xmlns:a14="http://schemas.microsoft.com/office/drawing/2010/main" val="0"/>
              </a:ext>
            </a:extLst>
          </a:blip>
          <a:srcRect t="-206" b="14948"/>
          <a:stretch/>
        </p:blipFill>
        <p:spPr>
          <a:xfrm>
            <a:off x="0" y="-68234"/>
            <a:ext cx="12192000" cy="6927943"/>
          </a:xfrm>
          <a:prstGeom prst="rect">
            <a:avLst/>
          </a:prstGeom>
        </p:spPr>
      </p:pic>
      <p:sp>
        <p:nvSpPr>
          <p:cNvPr id="2" name="Título 1"/>
          <p:cNvSpPr>
            <a:spLocks noGrp="1"/>
          </p:cNvSpPr>
          <p:nvPr>
            <p:ph type="title"/>
          </p:nvPr>
        </p:nvSpPr>
        <p:spPr>
          <a:xfrm>
            <a:off x="803511" y="655095"/>
            <a:ext cx="10584979" cy="5549520"/>
          </a:xfrm>
          <a:solidFill>
            <a:schemeClr val="bg1"/>
          </a:solidFill>
        </p:spPr>
        <p:txBody>
          <a:bodyPr/>
          <a:lstStyle>
            <a:lvl1pPr algn="ctr">
              <a:defRPr/>
            </a:lvl1pPr>
          </a:lstStyle>
          <a:p>
            <a:r>
              <a:rPr lang="pt-PT" dirty="0"/>
              <a:t>Clique para editar o estilo</a:t>
            </a:r>
          </a:p>
        </p:txBody>
      </p:sp>
      <p:pic>
        <p:nvPicPr>
          <p:cNvPr id="5" name="Imagem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0317" y="5440640"/>
            <a:ext cx="1531378" cy="450164"/>
          </a:xfrm>
          <a:prstGeom prst="rect">
            <a:avLst/>
          </a:prstGeom>
        </p:spPr>
      </p:pic>
      <p:sp>
        <p:nvSpPr>
          <p:cNvPr id="6" name="Subtítulo 2"/>
          <p:cNvSpPr txBox="1">
            <a:spLocks/>
          </p:cNvSpPr>
          <p:nvPr userDrawn="1"/>
        </p:nvSpPr>
        <p:spPr>
          <a:xfrm>
            <a:off x="803511" y="6419021"/>
            <a:ext cx="10584979" cy="440686"/>
          </a:xfrm>
          <a:prstGeom prst="rect">
            <a:avLst/>
          </a:prstGeom>
        </p:spPr>
        <p:txBody>
          <a:bodyPr vert="horz" lIns="91438" tIns="45719" rIns="91438" bIns="45719"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GB" sz="1399" kern="1200" spc="198" dirty="0">
                <a:solidFill>
                  <a:schemeClr val="bg1"/>
                </a:solidFill>
                <a:effectLst/>
                <a:latin typeface="+mn-lt"/>
                <a:ea typeface="+mn-ea"/>
                <a:cs typeface="+mn-cs"/>
              </a:rPr>
              <a:t>INNOVATION IN SCHOOLS</a:t>
            </a:r>
            <a:r>
              <a:rPr lang="pt-PT" sz="1399" kern="1200" spc="198" baseline="0" dirty="0">
                <a:solidFill>
                  <a:schemeClr val="bg1"/>
                </a:solidFill>
                <a:effectLst/>
                <a:latin typeface="+mn-lt"/>
                <a:ea typeface="+mn-ea"/>
                <a:cs typeface="+mn-cs"/>
              </a:rPr>
              <a:t> </a:t>
            </a:r>
            <a:r>
              <a:rPr lang="en-GB" sz="1399" kern="1200" spc="198" dirty="0">
                <a:solidFill>
                  <a:schemeClr val="bg1"/>
                </a:solidFill>
                <a:effectLst/>
                <a:latin typeface="+mn-lt"/>
                <a:ea typeface="+mn-ea"/>
                <a:cs typeface="+mn-cs"/>
              </a:rPr>
              <a:t>INSPIRED BY NATURE SOLUTIONS</a:t>
            </a:r>
            <a:endParaRPr lang="pt-PT" sz="1399" kern="1200" spc="198" dirty="0">
              <a:solidFill>
                <a:schemeClr val="bg1"/>
              </a:solidFill>
              <a:effectLst/>
              <a:latin typeface="+mn-lt"/>
              <a:ea typeface="+mn-ea"/>
              <a:cs typeface="+mn-cs"/>
            </a:endParaRPr>
          </a:p>
        </p:txBody>
      </p:sp>
      <p:sp>
        <p:nvSpPr>
          <p:cNvPr id="8" name="Subtítulo 2"/>
          <p:cNvSpPr txBox="1">
            <a:spLocks/>
          </p:cNvSpPr>
          <p:nvPr userDrawn="1"/>
        </p:nvSpPr>
        <p:spPr>
          <a:xfrm>
            <a:off x="803511" y="214407"/>
            <a:ext cx="10584979" cy="440686"/>
          </a:xfrm>
          <a:prstGeom prst="rect">
            <a:avLst/>
          </a:prstGeom>
        </p:spPr>
        <p:txBody>
          <a:bodyPr vert="horz" lIns="91438" tIns="45719" rIns="91438" bIns="45719"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pt-PT" sz="1399" spc="502" dirty="0">
                <a:solidFill>
                  <a:schemeClr val="bg1"/>
                </a:solidFill>
              </a:rPr>
              <a:t>WWW.WEBSITE.EU</a:t>
            </a:r>
          </a:p>
        </p:txBody>
      </p:sp>
    </p:spTree>
    <p:extLst>
      <p:ext uri="{BB962C8B-B14F-4D97-AF65-F5344CB8AC3E}">
        <p14:creationId xmlns:p14="http://schemas.microsoft.com/office/powerpoint/2010/main" val="1984095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ítulo e objeto">
    <p:spTree>
      <p:nvGrpSpPr>
        <p:cNvPr id="1" name=""/>
        <p:cNvGrpSpPr/>
        <p:nvPr/>
      </p:nvGrpSpPr>
      <p:grpSpPr>
        <a:xfrm>
          <a:off x="0" y="0"/>
          <a:ext cx="0" cy="0"/>
          <a:chOff x="0" y="0"/>
          <a:chExt cx="0" cy="0"/>
        </a:xfrm>
      </p:grpSpPr>
      <p:pic>
        <p:nvPicPr>
          <p:cNvPr id="7" name="Imagem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606" r="27964" b="29421"/>
          <a:stretch/>
        </p:blipFill>
        <p:spPr>
          <a:xfrm>
            <a:off x="0" y="-27295"/>
            <a:ext cx="12187452" cy="6910232"/>
          </a:xfrm>
          <a:prstGeom prst="rect">
            <a:avLst/>
          </a:prstGeom>
        </p:spPr>
      </p:pic>
      <p:sp>
        <p:nvSpPr>
          <p:cNvPr id="2" name="Título 1"/>
          <p:cNvSpPr>
            <a:spLocks noGrp="1"/>
          </p:cNvSpPr>
          <p:nvPr>
            <p:ph type="title"/>
          </p:nvPr>
        </p:nvSpPr>
        <p:spPr>
          <a:xfrm>
            <a:off x="595067" y="2292373"/>
            <a:ext cx="4941969" cy="1112747"/>
          </a:xfrm>
          <a:noFill/>
        </p:spPr>
        <p:txBody>
          <a:bodyPr/>
          <a:lstStyle>
            <a:lvl1pPr algn="l">
              <a:defRPr>
                <a:solidFill>
                  <a:schemeClr val="bg1"/>
                </a:solidFill>
              </a:defRPr>
            </a:lvl1pPr>
          </a:lstStyle>
          <a:p>
            <a:r>
              <a:rPr lang="pt-PT" dirty="0"/>
              <a:t>Clique para editar o estilo</a:t>
            </a:r>
          </a:p>
        </p:txBody>
      </p:sp>
      <p:sp>
        <p:nvSpPr>
          <p:cNvPr id="10" name="Marcador de Posição de Conteúdo 2"/>
          <p:cNvSpPr>
            <a:spLocks noGrp="1"/>
          </p:cNvSpPr>
          <p:nvPr>
            <p:ph idx="1"/>
          </p:nvPr>
        </p:nvSpPr>
        <p:spPr>
          <a:xfrm>
            <a:off x="595067" y="3600714"/>
            <a:ext cx="4941969" cy="597307"/>
          </a:xfrm>
        </p:spPr>
        <p:txBody>
          <a:bodyPr>
            <a:normAutofit/>
          </a:bodyPr>
          <a:lstStyle>
            <a:lvl1pPr marL="0" indent="0">
              <a:buNone/>
              <a:defRPr sz="1998">
                <a:solidFill>
                  <a:schemeClr val="bg1"/>
                </a:solidFill>
              </a:defRPr>
            </a:lvl1pPr>
            <a:lvl2pPr marL="457171" indent="0">
              <a:buNone/>
              <a:defRPr>
                <a:solidFill>
                  <a:schemeClr val="bg1"/>
                </a:solidFill>
              </a:defRPr>
            </a:lvl2pPr>
            <a:lvl3pPr marL="914342" indent="0">
              <a:buNone/>
              <a:defRPr>
                <a:solidFill>
                  <a:schemeClr val="bg1"/>
                </a:solidFill>
              </a:defRPr>
            </a:lvl3pPr>
            <a:lvl4pPr marL="1371512" indent="0">
              <a:buNone/>
              <a:defRPr>
                <a:solidFill>
                  <a:schemeClr val="bg1"/>
                </a:solidFill>
              </a:defRPr>
            </a:lvl4pPr>
            <a:lvl5pPr marL="1828678" indent="0">
              <a:buNone/>
              <a:defRPr>
                <a:solidFill>
                  <a:schemeClr val="bg1"/>
                </a:solidFill>
              </a:defRPr>
            </a:lvl5pPr>
          </a:lstStyle>
          <a:p>
            <a:pPr lvl="0"/>
            <a:r>
              <a:rPr lang="pt-PT" dirty="0"/>
              <a:t>Clique para editar os estilos</a:t>
            </a:r>
          </a:p>
        </p:txBody>
      </p:sp>
      <p:pic>
        <p:nvPicPr>
          <p:cNvPr id="13" name="Imagem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4542" y="6041139"/>
            <a:ext cx="1531378" cy="450164"/>
          </a:xfrm>
          <a:prstGeom prst="rect">
            <a:avLst/>
          </a:prstGeom>
        </p:spPr>
      </p:pic>
    </p:spTree>
    <p:extLst>
      <p:ext uri="{BB962C8B-B14F-4D97-AF65-F5344CB8AC3E}">
        <p14:creationId xmlns:p14="http://schemas.microsoft.com/office/powerpoint/2010/main" val="4281807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ítulo e obje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6155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ítulo e objeto">
    <p:spTree>
      <p:nvGrpSpPr>
        <p:cNvPr id="1" name=""/>
        <p:cNvGrpSpPr/>
        <p:nvPr/>
      </p:nvGrpSpPr>
      <p:grpSpPr>
        <a:xfrm>
          <a:off x="0" y="0"/>
          <a:ext cx="0" cy="0"/>
          <a:chOff x="0" y="0"/>
          <a:chExt cx="0" cy="0"/>
        </a:xfrm>
      </p:grpSpPr>
      <p:sp>
        <p:nvSpPr>
          <p:cNvPr id="2" name="Título 1"/>
          <p:cNvSpPr>
            <a:spLocks noGrp="1"/>
          </p:cNvSpPr>
          <p:nvPr>
            <p:ph type="title"/>
          </p:nvPr>
        </p:nvSpPr>
        <p:spPr>
          <a:xfrm>
            <a:off x="475488" y="365128"/>
            <a:ext cx="11340429" cy="1325562"/>
          </a:xfrm>
        </p:spPr>
        <p:txBody>
          <a:bodyPr>
            <a:normAutofit/>
          </a:bodyPr>
          <a:lstStyle>
            <a:lvl1pPr>
              <a:defRPr sz="3600" b="0">
                <a:solidFill>
                  <a:schemeClr val="accent1"/>
                </a:solidFill>
              </a:defRPr>
            </a:lvl1pPr>
          </a:lstStyle>
          <a:p>
            <a:r>
              <a:rPr lang="pt-PT" dirty="0"/>
              <a:t>Clique para editar o estilo</a:t>
            </a:r>
          </a:p>
        </p:txBody>
      </p:sp>
      <p:sp>
        <p:nvSpPr>
          <p:cNvPr id="3" name="Marcador de Posição de Conteúdo 2"/>
          <p:cNvSpPr>
            <a:spLocks noGrp="1"/>
          </p:cNvSpPr>
          <p:nvPr>
            <p:ph idx="1"/>
          </p:nvPr>
        </p:nvSpPr>
        <p:spPr>
          <a:xfrm>
            <a:off x="475489" y="1825629"/>
            <a:ext cx="5559551" cy="3861497"/>
          </a:xfrm>
        </p:spPr>
        <p:txBody>
          <a:bodyPr>
            <a:normAutofit/>
          </a:bodyPr>
          <a:lstStyle>
            <a:lvl1pPr marL="0" indent="0">
              <a:buNone/>
              <a:defRPr sz="2398">
                <a:solidFill>
                  <a:schemeClr val="tx1"/>
                </a:solidFill>
              </a:defRPr>
            </a:lvl1pPr>
            <a:lvl2pPr marL="457171" indent="0">
              <a:buNone/>
              <a:defRPr sz="1998"/>
            </a:lvl2pPr>
            <a:lvl3pPr marL="914342" indent="0">
              <a:buNone/>
              <a:defRPr sz="1800"/>
            </a:lvl3pPr>
            <a:lvl4pPr marL="1371512" indent="0">
              <a:buNone/>
              <a:defRPr sz="1800"/>
            </a:lvl4pPr>
            <a:lvl5pPr marL="1828678" indent="0">
              <a:buNone/>
              <a:defRPr sz="1800"/>
            </a:lvl5pPr>
          </a:lstStyle>
          <a:p>
            <a:pPr lvl="0"/>
            <a:r>
              <a:rPr lang="pt-PT" dirty="0"/>
              <a:t>Clique para editar os estilos</a:t>
            </a:r>
          </a:p>
          <a:p>
            <a:pPr lvl="1"/>
            <a:r>
              <a:rPr lang="pt-PT" dirty="0"/>
              <a:t>Segundo nível</a:t>
            </a:r>
          </a:p>
          <a:p>
            <a:pPr lvl="2"/>
            <a:r>
              <a:rPr lang="pt-PT" dirty="0"/>
              <a:t>Terceiro nível</a:t>
            </a:r>
          </a:p>
          <a:p>
            <a:pPr lvl="3"/>
            <a:r>
              <a:rPr lang="pt-PT" dirty="0"/>
              <a:t>Quarto nível</a:t>
            </a:r>
          </a:p>
          <a:p>
            <a:pPr lvl="4"/>
            <a:r>
              <a:rPr lang="pt-PT" dirty="0"/>
              <a:t>Quinto nível</a:t>
            </a:r>
          </a:p>
        </p:txBody>
      </p:sp>
      <p:pic>
        <p:nvPicPr>
          <p:cNvPr id="8" name="Imagem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4542" y="6041139"/>
            <a:ext cx="1531378" cy="450164"/>
          </a:xfrm>
          <a:prstGeom prst="rect">
            <a:avLst/>
          </a:prstGeom>
        </p:spPr>
      </p:pic>
      <p:sp>
        <p:nvSpPr>
          <p:cNvPr id="6" name="Marcador de Posição de Conteúdo 2"/>
          <p:cNvSpPr>
            <a:spLocks noGrp="1"/>
          </p:cNvSpPr>
          <p:nvPr>
            <p:ph idx="10"/>
          </p:nvPr>
        </p:nvSpPr>
        <p:spPr>
          <a:xfrm>
            <a:off x="6256366" y="1825629"/>
            <a:ext cx="5559551" cy="3861497"/>
          </a:xfrm>
        </p:spPr>
        <p:txBody>
          <a:bodyPr>
            <a:normAutofit/>
          </a:bodyPr>
          <a:lstStyle>
            <a:lvl1pPr marL="0" indent="0">
              <a:buNone/>
              <a:defRPr sz="2398">
                <a:solidFill>
                  <a:schemeClr val="tx1"/>
                </a:solidFill>
              </a:defRPr>
            </a:lvl1pPr>
            <a:lvl2pPr marL="457171" indent="0">
              <a:buNone/>
              <a:defRPr sz="1998"/>
            </a:lvl2pPr>
            <a:lvl3pPr marL="914342" indent="0">
              <a:buNone/>
              <a:defRPr sz="1800"/>
            </a:lvl3pPr>
            <a:lvl4pPr marL="1371512" indent="0">
              <a:buNone/>
              <a:defRPr sz="1800"/>
            </a:lvl4pPr>
            <a:lvl5pPr marL="1828678" indent="0">
              <a:buNone/>
              <a:defRPr sz="1800"/>
            </a:lvl5pPr>
          </a:lstStyle>
          <a:p>
            <a:pPr lvl="0"/>
            <a:r>
              <a:rPr lang="pt-PT" dirty="0"/>
              <a:t>Clique para editar os estilos</a:t>
            </a:r>
          </a:p>
          <a:p>
            <a:pPr lvl="1"/>
            <a:r>
              <a:rPr lang="pt-PT" dirty="0"/>
              <a:t>Segundo nível</a:t>
            </a:r>
          </a:p>
          <a:p>
            <a:pPr lvl="2"/>
            <a:r>
              <a:rPr lang="pt-PT" dirty="0"/>
              <a:t>Terceiro nível</a:t>
            </a:r>
          </a:p>
          <a:p>
            <a:pPr lvl="3"/>
            <a:r>
              <a:rPr lang="pt-PT" dirty="0"/>
              <a:t>Quarto nível</a:t>
            </a:r>
          </a:p>
          <a:p>
            <a:pPr lvl="4"/>
            <a:r>
              <a:rPr lang="pt-PT" dirty="0"/>
              <a:t>Quinto nível</a:t>
            </a:r>
          </a:p>
        </p:txBody>
      </p:sp>
    </p:spTree>
    <p:extLst>
      <p:ext uri="{BB962C8B-B14F-4D97-AF65-F5344CB8AC3E}">
        <p14:creationId xmlns:p14="http://schemas.microsoft.com/office/powerpoint/2010/main" val="31918739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Diapositivo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28003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Diapositivo de título">
    <p:spTree>
      <p:nvGrpSpPr>
        <p:cNvPr id="1" name=""/>
        <p:cNvGrpSpPr/>
        <p:nvPr/>
      </p:nvGrpSpPr>
      <p:grpSpPr>
        <a:xfrm>
          <a:off x="0" y="0"/>
          <a:ext cx="0" cy="0"/>
          <a:chOff x="0" y="0"/>
          <a:chExt cx="0" cy="0"/>
        </a:xfrm>
      </p:grpSpPr>
      <p:sp>
        <p:nvSpPr>
          <p:cNvPr id="23" name="Marcador de Posição de Conteúdo 2"/>
          <p:cNvSpPr>
            <a:spLocks noGrp="1"/>
          </p:cNvSpPr>
          <p:nvPr userDrawn="1">
            <p:ph idx="1"/>
          </p:nvPr>
        </p:nvSpPr>
        <p:spPr>
          <a:xfrm>
            <a:off x="6131274" y="1825629"/>
            <a:ext cx="5684643" cy="3861497"/>
          </a:xfrm>
        </p:spPr>
        <p:txBody>
          <a:bodyPr>
            <a:normAutofit/>
          </a:bodyPr>
          <a:lstStyle>
            <a:lvl1pPr marL="0" indent="0">
              <a:buNone/>
              <a:defRPr sz="2398"/>
            </a:lvl1pPr>
            <a:lvl2pPr marL="457171" indent="0">
              <a:buNone/>
              <a:defRPr sz="1998"/>
            </a:lvl2pPr>
            <a:lvl3pPr marL="914342" indent="0">
              <a:buNone/>
              <a:defRPr sz="1800"/>
            </a:lvl3pPr>
            <a:lvl4pPr marL="1371512" indent="0">
              <a:buNone/>
              <a:defRPr sz="1800"/>
            </a:lvl4pPr>
            <a:lvl5pPr marL="1828678" indent="0">
              <a:buNone/>
              <a:defRPr sz="1800"/>
            </a:lvl5pPr>
          </a:lstStyle>
          <a:p>
            <a:pPr lvl="0"/>
            <a:r>
              <a:rPr lang="pt-PT" dirty="0"/>
              <a:t>Clique para editar os estilos</a:t>
            </a:r>
          </a:p>
          <a:p>
            <a:pPr lvl="1"/>
            <a:r>
              <a:rPr lang="pt-PT" dirty="0"/>
              <a:t>Segundo nível</a:t>
            </a:r>
          </a:p>
          <a:p>
            <a:pPr lvl="2"/>
            <a:r>
              <a:rPr lang="pt-PT" dirty="0"/>
              <a:t>Terceiro nível</a:t>
            </a:r>
          </a:p>
          <a:p>
            <a:pPr lvl="3"/>
            <a:r>
              <a:rPr lang="pt-PT" dirty="0"/>
              <a:t>Quarto nível</a:t>
            </a:r>
          </a:p>
          <a:p>
            <a:pPr lvl="4"/>
            <a:r>
              <a:rPr lang="pt-PT" dirty="0"/>
              <a:t>Quinto nível</a:t>
            </a:r>
          </a:p>
        </p:txBody>
      </p:sp>
    </p:spTree>
    <p:extLst>
      <p:ext uri="{BB962C8B-B14F-4D97-AF65-F5344CB8AC3E}">
        <p14:creationId xmlns:p14="http://schemas.microsoft.com/office/powerpoint/2010/main" val="2857996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Diapositivo de título">
    <p:spTree>
      <p:nvGrpSpPr>
        <p:cNvPr id="1" name=""/>
        <p:cNvGrpSpPr/>
        <p:nvPr/>
      </p:nvGrpSpPr>
      <p:grpSpPr>
        <a:xfrm>
          <a:off x="0" y="0"/>
          <a:ext cx="0" cy="0"/>
          <a:chOff x="0" y="0"/>
          <a:chExt cx="0" cy="0"/>
        </a:xfrm>
      </p:grpSpPr>
      <p:grpSp>
        <p:nvGrpSpPr>
          <p:cNvPr id="4" name="Grupo 3"/>
          <p:cNvGrpSpPr/>
          <p:nvPr userDrawn="1"/>
        </p:nvGrpSpPr>
        <p:grpSpPr>
          <a:xfrm>
            <a:off x="0" y="-4"/>
            <a:ext cx="12205904" cy="6858004"/>
            <a:chOff x="-3022287" y="-1"/>
            <a:chExt cx="15211752" cy="6858002"/>
          </a:xfrm>
        </p:grpSpPr>
        <p:sp>
          <p:nvSpPr>
            <p:cNvPr id="19" name="Retângulo 18"/>
            <p:cNvSpPr/>
            <p:nvPr userDrawn="1"/>
          </p:nvSpPr>
          <p:spPr>
            <a:xfrm>
              <a:off x="6125589" y="0"/>
              <a:ext cx="3033013"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sp>
          <p:nvSpPr>
            <p:cNvPr id="13" name="Retângulo 12"/>
            <p:cNvSpPr/>
            <p:nvPr userDrawn="1"/>
          </p:nvSpPr>
          <p:spPr>
            <a:xfrm>
              <a:off x="-3022287" y="0"/>
              <a:ext cx="310455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sp>
          <p:nvSpPr>
            <p:cNvPr id="8" name="Retângulo 7"/>
            <p:cNvSpPr/>
            <p:nvPr userDrawn="1"/>
          </p:nvSpPr>
          <p:spPr>
            <a:xfrm>
              <a:off x="9150161" y="1"/>
              <a:ext cx="3039304"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sp>
          <p:nvSpPr>
            <p:cNvPr id="10" name="Retângulo 9"/>
            <p:cNvSpPr/>
            <p:nvPr userDrawn="1"/>
          </p:nvSpPr>
          <p:spPr>
            <a:xfrm>
              <a:off x="87143" y="2"/>
              <a:ext cx="302634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sp>
          <p:nvSpPr>
            <p:cNvPr id="22" name="Retângulo 21"/>
            <p:cNvSpPr/>
            <p:nvPr userDrawn="1"/>
          </p:nvSpPr>
          <p:spPr>
            <a:xfrm>
              <a:off x="3112603" y="-1"/>
              <a:ext cx="3026348" cy="6857999"/>
            </a:xfrm>
            <a:prstGeom prst="rect">
              <a:avLst/>
            </a:prstGeom>
            <a:solidFill>
              <a:srgbClr val="127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grpSp>
      <p:pic>
        <p:nvPicPr>
          <p:cNvPr id="12" name="Imagem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4542" y="6041139"/>
            <a:ext cx="1531378" cy="450164"/>
          </a:xfrm>
          <a:prstGeom prst="rect">
            <a:avLst/>
          </a:prstGeom>
        </p:spPr>
      </p:pic>
      <p:sp>
        <p:nvSpPr>
          <p:cNvPr id="9" name="Marcador de Posição de Conteúdo 2"/>
          <p:cNvSpPr>
            <a:spLocks noGrp="1"/>
          </p:cNvSpPr>
          <p:nvPr userDrawn="1">
            <p:ph idx="1"/>
          </p:nvPr>
        </p:nvSpPr>
        <p:spPr>
          <a:xfrm>
            <a:off x="2498562" y="3247495"/>
            <a:ext cx="2440580" cy="1805253"/>
          </a:xfr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t-PT" dirty="0"/>
              <a:t>Clique para editar os estilos</a:t>
            </a:r>
          </a:p>
        </p:txBody>
      </p:sp>
      <p:sp>
        <p:nvSpPr>
          <p:cNvPr id="14" name="Marcador de Posição de Conteúdo 2"/>
          <p:cNvSpPr>
            <a:spLocks noGrp="1"/>
          </p:cNvSpPr>
          <p:nvPr userDrawn="1">
            <p:ph idx="10" hasCustomPrompt="1"/>
          </p:nvPr>
        </p:nvSpPr>
        <p:spPr>
          <a:xfrm>
            <a:off x="2496028" y="1442242"/>
            <a:ext cx="2440580" cy="1805253"/>
          </a:xfrm>
        </p:spPr>
        <p:txBody>
          <a:bodyPr anchor="ctr">
            <a:normAutofit/>
          </a:bodyPr>
          <a:lstStyle>
            <a:lvl1pPr marL="0" indent="0" algn="ctr">
              <a:buNone/>
              <a:defRPr sz="5998"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t-PT" dirty="0"/>
              <a:t>0%</a:t>
            </a:r>
          </a:p>
        </p:txBody>
      </p:sp>
      <p:sp>
        <p:nvSpPr>
          <p:cNvPr id="15" name="Marcador de Posição de Conteúdo 2"/>
          <p:cNvSpPr>
            <a:spLocks noGrp="1"/>
          </p:cNvSpPr>
          <p:nvPr userDrawn="1">
            <p:ph idx="11"/>
          </p:nvPr>
        </p:nvSpPr>
        <p:spPr>
          <a:xfrm>
            <a:off x="4939141" y="3247495"/>
            <a:ext cx="2390991" cy="1805253"/>
          </a:xfr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t-PT" dirty="0"/>
              <a:t>Clique para editar os estilos</a:t>
            </a:r>
          </a:p>
        </p:txBody>
      </p:sp>
      <p:sp>
        <p:nvSpPr>
          <p:cNvPr id="16" name="Marcador de Posição de Conteúdo 2"/>
          <p:cNvSpPr>
            <a:spLocks noGrp="1"/>
          </p:cNvSpPr>
          <p:nvPr userDrawn="1">
            <p:ph idx="12" hasCustomPrompt="1"/>
          </p:nvPr>
        </p:nvSpPr>
        <p:spPr>
          <a:xfrm>
            <a:off x="4936602" y="1442242"/>
            <a:ext cx="2390991" cy="1805253"/>
          </a:xfrm>
        </p:spPr>
        <p:txBody>
          <a:bodyPr anchor="ctr">
            <a:normAutofit/>
          </a:bodyPr>
          <a:lstStyle>
            <a:lvl1pPr marL="0" indent="0" algn="ctr">
              <a:buNone/>
              <a:defRPr sz="5998"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t-PT" dirty="0"/>
              <a:t>0%</a:t>
            </a:r>
          </a:p>
        </p:txBody>
      </p:sp>
      <p:sp>
        <p:nvSpPr>
          <p:cNvPr id="17" name="Marcador de Posição de Conteúdo 2"/>
          <p:cNvSpPr>
            <a:spLocks noGrp="1"/>
          </p:cNvSpPr>
          <p:nvPr userDrawn="1">
            <p:ph idx="13"/>
          </p:nvPr>
        </p:nvSpPr>
        <p:spPr>
          <a:xfrm>
            <a:off x="7350263" y="3247495"/>
            <a:ext cx="2423680" cy="1805253"/>
          </a:xfr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t-PT" dirty="0"/>
              <a:t>Clique para editar os estilos</a:t>
            </a:r>
          </a:p>
        </p:txBody>
      </p:sp>
      <p:sp>
        <p:nvSpPr>
          <p:cNvPr id="18" name="Marcador de Posição de Conteúdo 2"/>
          <p:cNvSpPr>
            <a:spLocks noGrp="1"/>
          </p:cNvSpPr>
          <p:nvPr userDrawn="1">
            <p:ph idx="14" hasCustomPrompt="1"/>
          </p:nvPr>
        </p:nvSpPr>
        <p:spPr>
          <a:xfrm>
            <a:off x="7347730" y="1442242"/>
            <a:ext cx="2423680" cy="1805253"/>
          </a:xfrm>
        </p:spPr>
        <p:txBody>
          <a:bodyPr anchor="ctr">
            <a:normAutofit/>
          </a:bodyPr>
          <a:lstStyle>
            <a:lvl1pPr marL="0" indent="0" algn="ctr">
              <a:buNone/>
              <a:defRPr sz="5998"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t-PT" dirty="0"/>
              <a:t>0%</a:t>
            </a:r>
          </a:p>
        </p:txBody>
      </p:sp>
      <p:sp>
        <p:nvSpPr>
          <p:cNvPr id="20" name="Marcador de Posição de Conteúdo 2"/>
          <p:cNvSpPr>
            <a:spLocks noGrp="1"/>
          </p:cNvSpPr>
          <p:nvPr userDrawn="1">
            <p:ph idx="15"/>
          </p:nvPr>
        </p:nvSpPr>
        <p:spPr>
          <a:xfrm>
            <a:off x="9764633" y="3247495"/>
            <a:ext cx="2427370" cy="1805253"/>
          </a:xfr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t-PT" dirty="0"/>
              <a:t>Clique para editar os estilos</a:t>
            </a:r>
          </a:p>
        </p:txBody>
      </p:sp>
      <p:sp>
        <p:nvSpPr>
          <p:cNvPr id="21" name="Marcador de Posição de Conteúdo 2"/>
          <p:cNvSpPr>
            <a:spLocks noGrp="1"/>
          </p:cNvSpPr>
          <p:nvPr userDrawn="1">
            <p:ph idx="16" hasCustomPrompt="1"/>
          </p:nvPr>
        </p:nvSpPr>
        <p:spPr>
          <a:xfrm>
            <a:off x="9762099" y="1442242"/>
            <a:ext cx="2427370" cy="1805253"/>
          </a:xfrm>
        </p:spPr>
        <p:txBody>
          <a:bodyPr anchor="ctr">
            <a:normAutofit/>
          </a:bodyPr>
          <a:lstStyle>
            <a:lvl1pPr marL="0" indent="0" algn="ctr">
              <a:buNone/>
              <a:defRPr sz="5998"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t-PT" dirty="0"/>
              <a:t>0%</a:t>
            </a:r>
          </a:p>
        </p:txBody>
      </p:sp>
      <p:sp>
        <p:nvSpPr>
          <p:cNvPr id="23" name="Marcador de Posição de Conteúdo 2"/>
          <p:cNvSpPr>
            <a:spLocks noGrp="1"/>
          </p:cNvSpPr>
          <p:nvPr>
            <p:ph idx="17"/>
          </p:nvPr>
        </p:nvSpPr>
        <p:spPr>
          <a:xfrm>
            <a:off x="-16435" y="3247495"/>
            <a:ext cx="2502342" cy="1805253"/>
          </a:xfr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t-PT" dirty="0"/>
              <a:t>Clique para editar os estilos</a:t>
            </a:r>
          </a:p>
        </p:txBody>
      </p:sp>
      <p:sp>
        <p:nvSpPr>
          <p:cNvPr id="24" name="Marcador de Posição de Conteúdo 2"/>
          <p:cNvSpPr>
            <a:spLocks noGrp="1"/>
          </p:cNvSpPr>
          <p:nvPr>
            <p:ph idx="18" hasCustomPrompt="1"/>
          </p:nvPr>
        </p:nvSpPr>
        <p:spPr>
          <a:xfrm>
            <a:off x="-18969" y="1442242"/>
            <a:ext cx="2502342" cy="1805253"/>
          </a:xfrm>
        </p:spPr>
        <p:txBody>
          <a:bodyPr anchor="ctr">
            <a:normAutofit/>
          </a:bodyPr>
          <a:lstStyle>
            <a:lvl1pPr marL="0" indent="0" algn="ctr">
              <a:buNone/>
              <a:defRPr sz="5998"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t-PT" dirty="0"/>
              <a:t>0%</a:t>
            </a:r>
          </a:p>
        </p:txBody>
      </p:sp>
    </p:spTree>
    <p:extLst>
      <p:ext uri="{BB962C8B-B14F-4D97-AF65-F5344CB8AC3E}">
        <p14:creationId xmlns:p14="http://schemas.microsoft.com/office/powerpoint/2010/main" val="2032330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77BD4A-1A89-4104-96F9-7B17592FF4E4}" type="datetimeFigureOut">
              <a:rPr lang="pt-PT" smtClean="0"/>
              <a:t>29/10/2021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E281A5A-7DD2-4214-9AE1-6ADB1CDB91C7}" type="slidenum">
              <a:rPr lang="pt-PT" smtClean="0"/>
              <a:t>‹#›</a:t>
            </a:fld>
            <a:endParaRPr lang="pt-PT"/>
          </a:p>
        </p:txBody>
      </p:sp>
    </p:spTree>
    <p:extLst>
      <p:ext uri="{BB962C8B-B14F-4D97-AF65-F5344CB8AC3E}">
        <p14:creationId xmlns:p14="http://schemas.microsoft.com/office/powerpoint/2010/main" val="1474929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77BD4A-1A89-4104-96F9-7B17592FF4E4}" type="datetimeFigureOut">
              <a:rPr lang="pt-PT" smtClean="0"/>
              <a:t>29/10/2021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E281A5A-7DD2-4214-9AE1-6ADB1CDB91C7}" type="slidenum">
              <a:rPr lang="pt-PT" smtClean="0"/>
              <a:t>‹#›</a:t>
            </a:fld>
            <a:endParaRPr lang="pt-PT"/>
          </a:p>
        </p:txBody>
      </p:sp>
    </p:spTree>
    <p:extLst>
      <p:ext uri="{BB962C8B-B14F-4D97-AF65-F5344CB8AC3E}">
        <p14:creationId xmlns:p14="http://schemas.microsoft.com/office/powerpoint/2010/main" val="3584135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77BD4A-1A89-4104-96F9-7B17592FF4E4}" type="datetimeFigureOut">
              <a:rPr lang="pt-PT" smtClean="0"/>
              <a:t>29/10/2021</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7E281A5A-7DD2-4214-9AE1-6ADB1CDB91C7}" type="slidenum">
              <a:rPr lang="pt-PT" smtClean="0"/>
              <a:t>‹#›</a:t>
            </a:fld>
            <a:endParaRPr lang="pt-PT"/>
          </a:p>
        </p:txBody>
      </p:sp>
    </p:spTree>
    <p:extLst>
      <p:ext uri="{BB962C8B-B14F-4D97-AF65-F5344CB8AC3E}">
        <p14:creationId xmlns:p14="http://schemas.microsoft.com/office/powerpoint/2010/main" val="39444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77BD4A-1A89-4104-96F9-7B17592FF4E4}" type="datetimeFigureOut">
              <a:rPr lang="pt-PT" smtClean="0"/>
              <a:t>29/10/2021</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7E281A5A-7DD2-4214-9AE1-6ADB1CDB91C7}" type="slidenum">
              <a:rPr lang="pt-PT" smtClean="0"/>
              <a:t>‹#›</a:t>
            </a:fld>
            <a:endParaRPr lang="pt-PT"/>
          </a:p>
        </p:txBody>
      </p:sp>
    </p:spTree>
    <p:extLst>
      <p:ext uri="{BB962C8B-B14F-4D97-AF65-F5344CB8AC3E}">
        <p14:creationId xmlns:p14="http://schemas.microsoft.com/office/powerpoint/2010/main" val="1307003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77BD4A-1A89-4104-96F9-7B17592FF4E4}" type="datetimeFigureOut">
              <a:rPr lang="pt-PT" smtClean="0"/>
              <a:t>29/10/2021</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7E281A5A-7DD2-4214-9AE1-6ADB1CDB91C7}" type="slidenum">
              <a:rPr lang="pt-PT" smtClean="0"/>
              <a:t>‹#›</a:t>
            </a:fld>
            <a:endParaRPr lang="pt-PT"/>
          </a:p>
        </p:txBody>
      </p:sp>
    </p:spTree>
    <p:extLst>
      <p:ext uri="{BB962C8B-B14F-4D97-AF65-F5344CB8AC3E}">
        <p14:creationId xmlns:p14="http://schemas.microsoft.com/office/powerpoint/2010/main" val="3561366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77BD4A-1A89-4104-96F9-7B17592FF4E4}" type="datetimeFigureOut">
              <a:rPr lang="pt-PT" smtClean="0"/>
              <a:t>29/10/2021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E281A5A-7DD2-4214-9AE1-6ADB1CDB91C7}" type="slidenum">
              <a:rPr lang="pt-PT" smtClean="0"/>
              <a:t>‹#›</a:t>
            </a:fld>
            <a:endParaRPr lang="pt-PT"/>
          </a:p>
        </p:txBody>
      </p:sp>
    </p:spTree>
    <p:extLst>
      <p:ext uri="{BB962C8B-B14F-4D97-AF65-F5344CB8AC3E}">
        <p14:creationId xmlns:p14="http://schemas.microsoft.com/office/powerpoint/2010/main" val="2727132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77BD4A-1A89-4104-96F9-7B17592FF4E4}" type="datetimeFigureOut">
              <a:rPr lang="pt-PT" smtClean="0"/>
              <a:t>29/10/2021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E281A5A-7DD2-4214-9AE1-6ADB1CDB91C7}" type="slidenum">
              <a:rPr lang="pt-PT" smtClean="0"/>
              <a:t>‹#›</a:t>
            </a:fld>
            <a:endParaRPr lang="pt-PT"/>
          </a:p>
        </p:txBody>
      </p:sp>
    </p:spTree>
    <p:extLst>
      <p:ext uri="{BB962C8B-B14F-4D97-AF65-F5344CB8AC3E}">
        <p14:creationId xmlns:p14="http://schemas.microsoft.com/office/powerpoint/2010/main" val="3801453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377BD4A-1A89-4104-96F9-7B17592FF4E4}" type="datetimeFigureOut">
              <a:rPr lang="pt-PT" smtClean="0"/>
              <a:t>29/10/2021</a:t>
            </a:fld>
            <a:endParaRPr lang="pt-PT"/>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E281A5A-7DD2-4214-9AE1-6ADB1CDB91C7}" type="slidenum">
              <a:rPr lang="pt-PT" smtClean="0"/>
              <a:t>‹#›</a:t>
            </a:fld>
            <a:endParaRPr lang="pt-PT"/>
          </a:p>
        </p:txBody>
      </p:sp>
    </p:spTree>
    <p:extLst>
      <p:ext uri="{BB962C8B-B14F-4D97-AF65-F5344CB8AC3E}">
        <p14:creationId xmlns:p14="http://schemas.microsoft.com/office/powerpoint/2010/main" val="25039249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62" r:id="rId18"/>
    <p:sldLayoutId id="2147483666" r:id="rId19"/>
    <p:sldLayoutId id="2147483663" r:id="rId20"/>
    <p:sldLayoutId id="2147483660" r:id="rId21"/>
    <p:sldLayoutId id="2147483664" r:id="rId22"/>
    <p:sldLayoutId id="2147483650" r:id="rId23"/>
    <p:sldLayoutId id="2147483672" r:id="rId24"/>
    <p:sldLayoutId id="2147483669" r:id="rId25"/>
    <p:sldLayoutId id="2147483668" r:id="rId26"/>
    <p:sldLayoutId id="2147483665" r:id="rId2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 y="2"/>
            <a:ext cx="682578" cy="6857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4" dirty="0"/>
          </a:p>
        </p:txBody>
      </p:sp>
      <p:sp>
        <p:nvSpPr>
          <p:cNvPr id="8" name="TextBox 7"/>
          <p:cNvSpPr txBox="1"/>
          <p:nvPr/>
        </p:nvSpPr>
        <p:spPr>
          <a:xfrm rot="16200000">
            <a:off x="-850006" y="3783167"/>
            <a:ext cx="2434107" cy="631065"/>
          </a:xfrm>
          <a:prstGeom prst="rect">
            <a:avLst/>
          </a:prstGeom>
        </p:spPr>
        <p:txBody>
          <a:bodyPr vert="horz" wrap="none" lIns="91438" tIns="45719" rIns="91438" bIns="45719" rtlCol="0" anchor="ctr">
            <a:normAutofit/>
          </a:bodyPr>
          <a:lstStyle/>
          <a:p>
            <a:r>
              <a:rPr lang="lv-LV" sz="2799" dirty="0">
                <a:solidFill>
                  <a:schemeClr val="bg1"/>
                </a:solidFill>
              </a:rPr>
              <a:t>BIOMĪMIKRIJAS DUETS</a:t>
            </a:r>
            <a:r>
              <a:rPr lang="en-GB" sz="2799" dirty="0">
                <a:solidFill>
                  <a:schemeClr val="bg1"/>
                </a:solidFill>
              </a:rPr>
              <a:t> 1A</a:t>
            </a:r>
            <a:endParaRPr lang="en-GB" sz="564" dirty="0">
              <a:solidFill>
                <a:schemeClr val="bg1"/>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2597954926"/>
              </p:ext>
            </p:extLst>
          </p:nvPr>
        </p:nvGraphicFramePr>
        <p:xfrm>
          <a:off x="5743978" y="719664"/>
          <a:ext cx="6270582" cy="4828145"/>
        </p:xfrm>
        <a:graphic>
          <a:graphicData uri="http://schemas.openxmlformats.org/drawingml/2006/table">
            <a:tbl>
              <a:tblPr firstRow="1" bandRow="1">
                <a:tableStyleId>{5C22544A-7EE6-4342-B048-85BDC9FD1C3A}</a:tableStyleId>
              </a:tblPr>
              <a:tblGrid>
                <a:gridCol w="2264398">
                  <a:extLst>
                    <a:ext uri="{9D8B030D-6E8A-4147-A177-3AD203B41FA5}">
                      <a16:colId xmlns:a16="http://schemas.microsoft.com/office/drawing/2014/main" val="20000"/>
                    </a:ext>
                  </a:extLst>
                </a:gridCol>
                <a:gridCol w="4006184">
                  <a:extLst>
                    <a:ext uri="{9D8B030D-6E8A-4147-A177-3AD203B41FA5}">
                      <a16:colId xmlns:a16="http://schemas.microsoft.com/office/drawing/2014/main" val="20001"/>
                    </a:ext>
                  </a:extLst>
                </a:gridCol>
              </a:tblGrid>
              <a:tr h="678830">
                <a:tc gridSpan="2">
                  <a:txBody>
                    <a:bodyPr/>
                    <a:lstStyle/>
                    <a:p>
                      <a:pPr algn="ctr"/>
                      <a:r>
                        <a:rPr lang="lv-LV" sz="40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KORAĻĻI</a:t>
                      </a:r>
                      <a:endParaRPr lang="en-GB" sz="40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endParaRPr>
                    </a:p>
                  </a:txBody>
                  <a:tcPr marL="91438" marR="91438" marT="45719" marB="45719"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tc>
                <a:extLst>
                  <a:ext uri="{0D108BD9-81ED-4DB2-BD59-A6C34878D82A}">
                    <a16:rowId xmlns:a16="http://schemas.microsoft.com/office/drawing/2014/main" val="10000"/>
                  </a:ext>
                </a:extLst>
              </a:tr>
              <a:tr h="995082">
                <a:tc>
                  <a:txBody>
                    <a:bodyPr/>
                    <a:lstStyle/>
                    <a:p>
                      <a:pPr algn="ctr"/>
                      <a:r>
                        <a:rPr lang="en-GB" sz="2400" b="1"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cs typeface="Calibri" panose="020F0502020204030204" pitchFamily="34" charset="0"/>
                        </a:rPr>
                        <a:t>T</a:t>
                      </a:r>
                      <a:r>
                        <a:rPr lang="lv-LV" sz="2400" b="1"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cs typeface="Calibri" panose="020F0502020204030204" pitchFamily="34" charset="0"/>
                        </a:rPr>
                        <a:t>IPS</a:t>
                      </a:r>
                      <a:endParaRPr lang="en-GB" sz="2400" b="1"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cs typeface="Calibri" panose="020F0502020204030204" pitchFamily="34" charset="0"/>
                      </a:endParaRPr>
                    </a:p>
                  </a:txBody>
                  <a:tcPr marL="91438" marR="91438" marT="45719" marB="45719" anchor="ctr">
                    <a:lnL w="12700" cmpd="sng">
                      <a:noFill/>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lv-LV" sz="2000" b="0" i="0" u="none" kern="1200" dirty="0">
                          <a:solidFill>
                            <a:schemeClr val="tx1"/>
                          </a:solidFill>
                          <a:effectLst/>
                          <a:latin typeface="Calibri" panose="020F0502020204030204" pitchFamily="34" charset="0"/>
                          <a:ea typeface="+mn-ea"/>
                          <a:cs typeface="Calibri" panose="020F0502020204030204" pitchFamily="34" charset="0"/>
                        </a:rPr>
                        <a:t>Zemūdens ekosistēma</a:t>
                      </a:r>
                      <a:endParaRPr lang="en-GB" sz="2000" b="0" i="0" u="none" kern="1200" dirty="0">
                        <a:solidFill>
                          <a:schemeClr val="tx1"/>
                        </a:solidFill>
                        <a:effectLst/>
                        <a:latin typeface="Calibri" panose="020F0502020204030204" pitchFamily="34" charset="0"/>
                        <a:ea typeface="+mn-ea"/>
                        <a:cs typeface="Calibri" panose="020F0502020204030204" pitchFamily="34" charset="0"/>
                      </a:endParaRPr>
                    </a:p>
                  </a:txBody>
                  <a:tcPr marL="91438" marR="91438" marT="45719" marB="45719" anchor="ctr">
                    <a:lnL w="12700" cap="flat" cmpd="sng" algn="ctr">
                      <a:no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492624">
                <a:tc>
                  <a:txBody>
                    <a:bodyPr/>
                    <a:lstStyle/>
                    <a:p>
                      <a:pPr algn="ctr"/>
                      <a:r>
                        <a:rPr lang="lv-LV" sz="2400" b="1"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cs typeface="Calibri" panose="020F0502020204030204" pitchFamily="34" charset="0"/>
                        </a:rPr>
                        <a:t>SUPERSPĒJAS</a:t>
                      </a:r>
                      <a:endParaRPr lang="en-GB" sz="2400" b="1"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cs typeface="Calibri" panose="020F0502020204030204" pitchFamily="34" charset="0"/>
                      </a:endParaRPr>
                    </a:p>
                  </a:txBody>
                  <a:tcPr marL="91438" marR="91438" marT="45719" marB="45719"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buFontTx/>
                        <a:buNone/>
                      </a:pPr>
                      <a:r>
                        <a:rPr lang="en-GB" sz="2000" b="0" i="0" u="none" kern="1200" dirty="0">
                          <a:solidFill>
                            <a:schemeClr val="tx1"/>
                          </a:solidFill>
                          <a:effectLst/>
                          <a:latin typeface="Calibri" panose="020F0502020204030204" pitchFamily="34" charset="0"/>
                          <a:ea typeface="+mn-ea"/>
                          <a:cs typeface="Calibri" panose="020F0502020204030204" pitchFamily="34" charset="0"/>
                        </a:rPr>
                        <a:t>- </a:t>
                      </a:r>
                      <a:r>
                        <a:rPr lang="lv-LV" sz="2000" b="0" i="0" u="none" kern="1200" dirty="0">
                          <a:solidFill>
                            <a:schemeClr val="tx1"/>
                          </a:solidFill>
                          <a:effectLst/>
                          <a:latin typeface="Calibri" panose="020F0502020204030204" pitchFamily="34" charset="0"/>
                          <a:ea typeface="+mn-ea"/>
                          <a:cs typeface="Calibri" panose="020F0502020204030204" pitchFamily="34" charset="0"/>
                        </a:rPr>
                        <a:t>Mazāk nekā 0,1% no pasaules okeāna teritorijas.</a:t>
                      </a:r>
                      <a:endParaRPr lang="en-GB" sz="2000" b="0" i="0" u="none" kern="1200" dirty="0">
                        <a:solidFill>
                          <a:schemeClr val="tx1"/>
                        </a:solidFill>
                        <a:effectLst/>
                        <a:latin typeface="Calibri" panose="020F0502020204030204" pitchFamily="34" charset="0"/>
                        <a:ea typeface="+mn-ea"/>
                        <a:cs typeface="Calibri" panose="020F0502020204030204" pitchFamily="34" charset="0"/>
                      </a:endParaRPr>
                    </a:p>
                    <a:p>
                      <a:pPr marL="0" indent="0" algn="l">
                        <a:buFontTx/>
                        <a:buNone/>
                      </a:pPr>
                      <a:r>
                        <a:rPr lang="en-GB" sz="2000" b="0" i="0" u="none" kern="1200" dirty="0">
                          <a:solidFill>
                            <a:schemeClr val="tx1"/>
                          </a:solidFill>
                          <a:effectLst/>
                          <a:latin typeface="Calibri" panose="020F0502020204030204" pitchFamily="34" charset="0"/>
                          <a:ea typeface="+mn-ea"/>
                          <a:cs typeface="Calibri" panose="020F0502020204030204" pitchFamily="34" charset="0"/>
                        </a:rPr>
                        <a:t>- </a:t>
                      </a:r>
                      <a:r>
                        <a:rPr lang="lv-LV" sz="2000" b="0" i="0" u="none" kern="1200" dirty="0">
                          <a:solidFill>
                            <a:schemeClr val="tx1"/>
                          </a:solidFill>
                          <a:effectLst/>
                          <a:latin typeface="Calibri" panose="020F0502020204030204" pitchFamily="34" charset="0"/>
                          <a:ea typeface="+mn-ea"/>
                          <a:cs typeface="Calibri" panose="020F0502020204030204" pitchFamily="34" charset="0"/>
                        </a:rPr>
                        <a:t>Mājvieta vismaz 25% no visām jūras sugām.</a:t>
                      </a:r>
                      <a:endParaRPr lang="en-GB" sz="2000" b="0" i="0" u="none" kern="1200" dirty="0">
                        <a:solidFill>
                          <a:schemeClr val="tx1"/>
                        </a:solidFill>
                        <a:effectLst/>
                        <a:latin typeface="Calibri" panose="020F0502020204030204" pitchFamily="34" charset="0"/>
                        <a:ea typeface="+mn-ea"/>
                        <a:cs typeface="Calibri" panose="020F0502020204030204" pitchFamily="34" charset="0"/>
                      </a:endParaRPr>
                    </a:p>
                  </a:txBody>
                  <a:tcPr marL="91438" marR="91438" marT="45719" marB="45719"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639401">
                <a:tc gridSpan="2">
                  <a:txBody>
                    <a:bodyPr/>
                    <a:lstStyle/>
                    <a:p>
                      <a:pPr marL="0" algn="ctr" defTabSz="457200" rtl="0" eaLnBrk="1" latinLnBrk="0" hangingPunct="1"/>
                      <a:r>
                        <a:rPr lang="lv-LV" sz="2000" b="0" i="0" u="none" kern="1200" dirty="0">
                          <a:solidFill>
                            <a:schemeClr val="tx1"/>
                          </a:solidFill>
                          <a:effectLst/>
                          <a:latin typeface="Calibri" panose="020F0502020204030204" pitchFamily="34" charset="0"/>
                          <a:ea typeface="+mn-ea"/>
                          <a:cs typeface="Calibri" panose="020F0502020204030204" pitchFamily="34" charset="0"/>
                        </a:rPr>
                        <a:t>Koraļļu rifus veido tūkstošiem mīksta ķermeņa dzīvnieki, ko sauc par koraļļu polipiem, kuri laika gaitā savāc kalcija karbonāta slāņus. Tiem ir izšķiroša nozīme dzīvības saglabāšanai uz Zemes.</a:t>
                      </a:r>
                      <a:endParaRPr lang="en-GB" sz="2000" b="0" i="0" u="none" kern="1200" dirty="0">
                        <a:solidFill>
                          <a:schemeClr val="tx1"/>
                        </a:solidFill>
                        <a:effectLst/>
                        <a:latin typeface="Calibri" panose="020F0502020204030204" pitchFamily="34" charset="0"/>
                        <a:ea typeface="+mn-ea"/>
                        <a:cs typeface="Calibri" panose="020F0502020204030204" pitchFamily="34" charset="0"/>
                      </a:endParaRPr>
                    </a:p>
                  </a:txBody>
                  <a:tcPr marL="91438" marR="91438" marT="45719" marB="45719"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a:endParaRPr lang="en-GB" dirty="0"/>
                    </a:p>
                  </a:txBody>
                  <a:tcPr anchor="ctr"/>
                </a:tc>
                <a:extLst>
                  <a:ext uri="{0D108BD9-81ED-4DB2-BD59-A6C34878D82A}">
                    <a16:rowId xmlns:a16="http://schemas.microsoft.com/office/drawing/2014/main" val="10003"/>
                  </a:ext>
                </a:extLst>
              </a:tr>
            </a:tbl>
          </a:graphicData>
        </a:graphic>
      </p:graphicFrame>
      <p:pic>
        <p:nvPicPr>
          <p:cNvPr id="3" name="Content Placeholder 2"/>
          <p:cNvPicPr>
            <a:picLocks noGrp="1" noChangeAspect="1"/>
          </p:cNvPicPr>
          <p:nvPr>
            <p:ph idx="10"/>
          </p:nvPr>
        </p:nvPicPr>
        <p:blipFill rotWithShape="1">
          <a:blip r:embed="rId3" cstate="print">
            <a:extLst>
              <a:ext uri="{28A0092B-C50C-407E-A947-70E740481C1C}">
                <a14:useLocalDpi xmlns:a14="http://schemas.microsoft.com/office/drawing/2010/main" val="0"/>
              </a:ext>
            </a:extLst>
          </a:blip>
          <a:srcRect l="5994" r="6119"/>
          <a:stretch/>
        </p:blipFill>
        <p:spPr>
          <a:xfrm>
            <a:off x="708345" y="-2"/>
            <a:ext cx="4520484" cy="6858003"/>
          </a:xfrm>
          <a:prstGeom prst="rect">
            <a:avLst/>
          </a:prstGeom>
        </p:spPr>
      </p:pic>
    </p:spTree>
    <p:extLst>
      <p:ext uri="{BB962C8B-B14F-4D97-AF65-F5344CB8AC3E}">
        <p14:creationId xmlns:p14="http://schemas.microsoft.com/office/powerpoint/2010/main" val="1366850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 y="2"/>
            <a:ext cx="682578" cy="6857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4" dirty="0"/>
          </a:p>
        </p:txBody>
      </p:sp>
      <p:sp>
        <p:nvSpPr>
          <p:cNvPr id="8" name="TextBox 7"/>
          <p:cNvSpPr txBox="1"/>
          <p:nvPr/>
        </p:nvSpPr>
        <p:spPr>
          <a:xfrm rot="16200000">
            <a:off x="-850006" y="3783167"/>
            <a:ext cx="2434107" cy="631065"/>
          </a:xfrm>
          <a:prstGeom prst="rect">
            <a:avLst/>
          </a:prstGeom>
        </p:spPr>
        <p:txBody>
          <a:bodyPr vert="horz" wrap="none" lIns="91438" tIns="45719" rIns="91438" bIns="45719" rtlCol="0" anchor="ctr">
            <a:normAutofit/>
          </a:bodyPr>
          <a:lstStyle/>
          <a:p>
            <a:r>
              <a:rPr lang="en-GB" sz="2799" dirty="0">
                <a:solidFill>
                  <a:schemeClr val="bg1"/>
                </a:solidFill>
              </a:rPr>
              <a:t>BI</a:t>
            </a:r>
            <a:r>
              <a:rPr lang="lv-LV" sz="2799" dirty="0">
                <a:solidFill>
                  <a:schemeClr val="bg1"/>
                </a:solidFill>
              </a:rPr>
              <a:t>OMĪMIKRIJAS DUETS</a:t>
            </a:r>
            <a:r>
              <a:rPr lang="en-GB" sz="2799" dirty="0">
                <a:solidFill>
                  <a:schemeClr val="bg1"/>
                </a:solidFill>
              </a:rPr>
              <a:t> 5B</a:t>
            </a:r>
            <a:endParaRPr lang="en-GB" sz="564" dirty="0">
              <a:solidFill>
                <a:schemeClr val="bg1"/>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1300783852"/>
              </p:ext>
            </p:extLst>
          </p:nvPr>
        </p:nvGraphicFramePr>
        <p:xfrm>
          <a:off x="5743978" y="719667"/>
          <a:ext cx="6270582" cy="4314730"/>
        </p:xfrm>
        <a:graphic>
          <a:graphicData uri="http://schemas.openxmlformats.org/drawingml/2006/table">
            <a:tbl>
              <a:tblPr firstRow="1" bandRow="1">
                <a:tableStyleId>{5C22544A-7EE6-4342-B048-85BDC9FD1C3A}</a:tableStyleId>
              </a:tblPr>
              <a:tblGrid>
                <a:gridCol w="3135291">
                  <a:extLst>
                    <a:ext uri="{9D8B030D-6E8A-4147-A177-3AD203B41FA5}">
                      <a16:colId xmlns:a16="http://schemas.microsoft.com/office/drawing/2014/main" val="20000"/>
                    </a:ext>
                  </a:extLst>
                </a:gridCol>
                <a:gridCol w="3135291">
                  <a:extLst>
                    <a:ext uri="{9D8B030D-6E8A-4147-A177-3AD203B41FA5}">
                      <a16:colId xmlns:a16="http://schemas.microsoft.com/office/drawing/2014/main" val="20001"/>
                    </a:ext>
                  </a:extLst>
                </a:gridCol>
              </a:tblGrid>
              <a:tr h="656372">
                <a:tc gridSpan="2">
                  <a:txBody>
                    <a:bodyPr/>
                    <a:lstStyle/>
                    <a:p>
                      <a:pPr marL="0" algn="ctr" defTabSz="457200" rtl="0" eaLnBrk="1" latinLnBrk="0" hangingPunct="1"/>
                      <a:r>
                        <a:rPr lang="lv-LV" sz="40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KĀPŠANAS CIMDI</a:t>
                      </a:r>
                      <a:endParaRPr lang="en-GB" sz="40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endParaRPr>
                    </a:p>
                  </a:txBody>
                  <a:tcPr marL="91438" marR="91438" marT="45719" marB="45719"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tc>
                <a:extLst>
                  <a:ext uri="{0D108BD9-81ED-4DB2-BD59-A6C34878D82A}">
                    <a16:rowId xmlns:a16="http://schemas.microsoft.com/office/drawing/2014/main" val="10000"/>
                  </a:ext>
                </a:extLst>
              </a:tr>
              <a:tr h="120456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lv-LV"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ATKLĀŠANAS GADS</a:t>
                      </a:r>
                      <a:endParaRPr lang="en-GB"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endParaRPr>
                    </a:p>
                  </a:txBody>
                  <a:tcPr marL="91438" marR="91438" marT="45719" marB="45719" anchor="ctr">
                    <a:lnL w="12700" cmpd="sng">
                      <a:noFill/>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r>
                        <a:rPr lang="en-GB" sz="2000" b="0" i="0" u="none" kern="1200" dirty="0">
                          <a:solidFill>
                            <a:schemeClr val="tx1"/>
                          </a:solidFill>
                          <a:effectLst/>
                          <a:latin typeface="Calibri" panose="020F0502020204030204" pitchFamily="34" charset="0"/>
                          <a:ea typeface="+mn-ea"/>
                          <a:cs typeface="Calibri" panose="020F0502020204030204" pitchFamily="34" charset="0"/>
                        </a:rPr>
                        <a:t>2014</a:t>
                      </a:r>
                      <a:r>
                        <a:rPr lang="lv-LV" sz="2000" b="0" i="0" u="none" kern="1200" dirty="0">
                          <a:solidFill>
                            <a:schemeClr val="tx1"/>
                          </a:solidFill>
                          <a:effectLst/>
                          <a:latin typeface="Calibri" panose="020F0502020204030204" pitchFamily="34" charset="0"/>
                          <a:ea typeface="+mn-ea"/>
                          <a:cs typeface="Calibri" panose="020F0502020204030204" pitchFamily="34" charset="0"/>
                        </a:rPr>
                        <a:t>.gads</a:t>
                      </a:r>
                      <a:endParaRPr lang="en-GB" sz="2000" b="0" i="0" u="none" kern="1200" dirty="0">
                        <a:solidFill>
                          <a:schemeClr val="tx1"/>
                        </a:solidFill>
                        <a:effectLst/>
                        <a:latin typeface="Calibri" panose="020F0502020204030204" pitchFamily="34" charset="0"/>
                        <a:ea typeface="+mn-ea"/>
                        <a:cs typeface="Calibri" panose="020F0502020204030204" pitchFamily="34" charset="0"/>
                      </a:endParaRPr>
                    </a:p>
                  </a:txBody>
                  <a:tcPr marL="91438" marR="91438" marT="45719" marB="45719" anchor="ctr">
                    <a:lnL w="12700" cap="flat" cmpd="sng" algn="ctr">
                      <a:no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04564">
                <a:tc>
                  <a:txBody>
                    <a:bodyPr/>
                    <a:lstStyle/>
                    <a:p>
                      <a:pPr marL="0" algn="ctr" defTabSz="457200" rtl="0" eaLnBrk="1" latinLnBrk="0" hangingPunct="1"/>
                      <a:r>
                        <a:rPr lang="en-GB"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SUPER</a:t>
                      </a:r>
                      <a:r>
                        <a:rPr lang="lv-LV"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SPĒJAS</a:t>
                      </a:r>
                      <a:endParaRPr lang="en-GB"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endParaRPr>
                    </a:p>
                  </a:txBody>
                  <a:tcPr marL="91438" marR="91438" marT="45719" marB="45719"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en-GB" sz="2000" b="0" i="0" u="none" kern="1200" dirty="0">
                          <a:solidFill>
                            <a:schemeClr val="tx1"/>
                          </a:solidFill>
                          <a:effectLst/>
                          <a:latin typeface="Calibri" panose="020F0502020204030204" pitchFamily="34" charset="0"/>
                          <a:ea typeface="+mn-ea"/>
                          <a:cs typeface="Calibri" panose="020F0502020204030204" pitchFamily="34" charset="0"/>
                        </a:rPr>
                        <a:t>-</a:t>
                      </a:r>
                      <a:r>
                        <a:rPr lang="lv-LV" sz="2000" b="0" i="0" u="none" kern="1200" dirty="0">
                          <a:solidFill>
                            <a:schemeClr val="tx1"/>
                          </a:solidFill>
                          <a:effectLst/>
                          <a:latin typeface="Calibri" panose="020F0502020204030204" pitchFamily="34" charset="0"/>
                          <a:ea typeface="+mn-ea"/>
                          <a:cs typeface="Calibri" panose="020F0502020204030204" pitchFamily="34" charset="0"/>
                        </a:rPr>
                        <a:t> Izmantojot cimdus cilvēki var viegli uzkāpt stikla sienās. </a:t>
                      </a:r>
                      <a:endParaRPr lang="en-GB" sz="2000" b="0" i="0" u="none" kern="1200" dirty="0">
                        <a:solidFill>
                          <a:schemeClr val="tx1"/>
                        </a:solidFill>
                        <a:effectLst/>
                        <a:latin typeface="Calibri" panose="020F0502020204030204" pitchFamily="34" charset="0"/>
                        <a:ea typeface="+mn-ea"/>
                        <a:cs typeface="Calibri" panose="020F0502020204030204" pitchFamily="34" charset="0"/>
                      </a:endParaRPr>
                    </a:p>
                  </a:txBody>
                  <a:tcPr marL="91438" marR="91438" marT="45719" marB="45719"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204564">
                <a:tc gridSpan="2">
                  <a:txBody>
                    <a:bodyPr/>
                    <a:lstStyle/>
                    <a:p>
                      <a:pPr marL="0" algn="ctr" defTabSz="457200" rtl="0" eaLnBrk="1" latinLnBrk="0" hangingPunct="1"/>
                      <a:r>
                        <a:rPr lang="lv-LV" sz="2000" b="0" i="0" u="none" kern="1200" dirty="0">
                          <a:solidFill>
                            <a:schemeClr val="tx1"/>
                          </a:solidFill>
                          <a:effectLst/>
                          <a:latin typeface="Calibri" panose="020F0502020204030204" pitchFamily="34" charset="0"/>
                          <a:ea typeface="+mn-ea"/>
                          <a:cs typeface="Calibri" panose="020F0502020204030204" pitchFamily="34" charset="0"/>
                        </a:rPr>
                        <a:t>Geko cimds sastāv no 24 adatiņu spilventiņa, kas pārklāts ar sintētisku līmi, kas izdala lielas slodzes vienlīdzīgi pāri katrai adatiņai kā, piemēram, cilvēka ķermeņa svaru.</a:t>
                      </a:r>
                      <a:endParaRPr lang="en-GB" sz="2000" b="0" i="0" u="none" kern="1200" dirty="0">
                        <a:solidFill>
                          <a:schemeClr val="tx1"/>
                        </a:solidFill>
                        <a:effectLst/>
                        <a:latin typeface="Calibri" panose="020F0502020204030204" pitchFamily="34" charset="0"/>
                        <a:ea typeface="+mn-ea"/>
                        <a:cs typeface="Calibri" panose="020F0502020204030204" pitchFamily="34" charset="0"/>
                      </a:endParaRPr>
                    </a:p>
                  </a:txBody>
                  <a:tcPr marL="91438" marR="91438" marT="45719" marB="45719"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a:endParaRPr lang="en-GB" dirty="0"/>
                    </a:p>
                  </a:txBody>
                  <a:tcPr anchor="ctr"/>
                </a:tc>
                <a:extLst>
                  <a:ext uri="{0D108BD9-81ED-4DB2-BD59-A6C34878D82A}">
                    <a16:rowId xmlns:a16="http://schemas.microsoft.com/office/drawing/2014/main" val="10003"/>
                  </a:ext>
                </a:extLst>
              </a:tr>
            </a:tbl>
          </a:graphicData>
        </a:graphic>
      </p:graphicFrame>
      <p:sp>
        <p:nvSpPr>
          <p:cNvPr id="10" name="Content Placeholder 9">
            <a:extLst>
              <a:ext uri="{FF2B5EF4-FFF2-40B4-BE49-F238E27FC236}">
                <a16:creationId xmlns:a16="http://schemas.microsoft.com/office/drawing/2014/main" id="{96B87C10-F5B7-4921-80E8-4B00719F1F2B}"/>
              </a:ext>
            </a:extLst>
          </p:cNvPr>
          <p:cNvSpPr>
            <a:spLocks noGrp="1"/>
          </p:cNvSpPr>
          <p:nvPr>
            <p:ph idx="10"/>
          </p:nvPr>
        </p:nvSpPr>
        <p:spPr/>
        <p:txBody>
          <a:bodyPr/>
          <a:lstStyle/>
          <a:p>
            <a:endParaRPr lang="pt-PT" dirty="0"/>
          </a:p>
          <a:p>
            <a:endParaRPr lang="pt-PT" dirty="0"/>
          </a:p>
        </p:txBody>
      </p:sp>
      <p:pic>
        <p:nvPicPr>
          <p:cNvPr id="5" name="Picture 4" descr="A glove on a white background&#10;&#10;Description automatically generated with medium confidence">
            <a:extLst>
              <a:ext uri="{FF2B5EF4-FFF2-40B4-BE49-F238E27FC236}">
                <a16:creationId xmlns:a16="http://schemas.microsoft.com/office/drawing/2014/main" id="{8DBDCEDF-8DF9-4D23-B5E1-3389ED30EB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576" y="0"/>
            <a:ext cx="4590760" cy="6858000"/>
          </a:xfrm>
          <a:prstGeom prst="rect">
            <a:avLst/>
          </a:prstGeom>
        </p:spPr>
      </p:pic>
    </p:spTree>
    <p:extLst>
      <p:ext uri="{BB962C8B-B14F-4D97-AF65-F5344CB8AC3E}">
        <p14:creationId xmlns:p14="http://schemas.microsoft.com/office/powerpoint/2010/main" val="2695682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 y="2"/>
            <a:ext cx="682578" cy="6857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4" dirty="0"/>
          </a:p>
        </p:txBody>
      </p:sp>
      <p:sp>
        <p:nvSpPr>
          <p:cNvPr id="8" name="TextBox 7"/>
          <p:cNvSpPr txBox="1"/>
          <p:nvPr/>
        </p:nvSpPr>
        <p:spPr>
          <a:xfrm rot="16200000">
            <a:off x="-850006" y="3783167"/>
            <a:ext cx="2434107" cy="631065"/>
          </a:xfrm>
          <a:prstGeom prst="rect">
            <a:avLst/>
          </a:prstGeom>
        </p:spPr>
        <p:txBody>
          <a:bodyPr vert="horz" wrap="none" lIns="91438" tIns="45719" rIns="91438" bIns="45719" rtlCol="0" anchor="ctr">
            <a:normAutofit/>
          </a:bodyPr>
          <a:lstStyle/>
          <a:p>
            <a:r>
              <a:rPr lang="en-GB" sz="2799" dirty="0">
                <a:solidFill>
                  <a:schemeClr val="bg1"/>
                </a:solidFill>
              </a:rPr>
              <a:t>BIOM</a:t>
            </a:r>
            <a:r>
              <a:rPr lang="lv-LV" sz="2799" dirty="0">
                <a:solidFill>
                  <a:schemeClr val="bg1"/>
                </a:solidFill>
              </a:rPr>
              <a:t>ĪMIKRIJAS DUETS</a:t>
            </a:r>
            <a:r>
              <a:rPr lang="en-GB" sz="2799" dirty="0">
                <a:solidFill>
                  <a:schemeClr val="bg1"/>
                </a:solidFill>
              </a:rPr>
              <a:t> 6A</a:t>
            </a:r>
            <a:endParaRPr lang="en-GB" sz="564" dirty="0">
              <a:solidFill>
                <a:schemeClr val="bg1"/>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1326267675"/>
              </p:ext>
            </p:extLst>
          </p:nvPr>
        </p:nvGraphicFramePr>
        <p:xfrm>
          <a:off x="5743978" y="719667"/>
          <a:ext cx="6270582" cy="5216557"/>
        </p:xfrm>
        <a:graphic>
          <a:graphicData uri="http://schemas.openxmlformats.org/drawingml/2006/table">
            <a:tbl>
              <a:tblPr firstRow="1" bandRow="1">
                <a:tableStyleId>{5C22544A-7EE6-4342-B048-85BDC9FD1C3A}</a:tableStyleId>
              </a:tblPr>
              <a:tblGrid>
                <a:gridCol w="3135291">
                  <a:extLst>
                    <a:ext uri="{9D8B030D-6E8A-4147-A177-3AD203B41FA5}">
                      <a16:colId xmlns:a16="http://schemas.microsoft.com/office/drawing/2014/main" val="20000"/>
                    </a:ext>
                  </a:extLst>
                </a:gridCol>
                <a:gridCol w="3135291">
                  <a:extLst>
                    <a:ext uri="{9D8B030D-6E8A-4147-A177-3AD203B41FA5}">
                      <a16:colId xmlns:a16="http://schemas.microsoft.com/office/drawing/2014/main" val="20001"/>
                    </a:ext>
                  </a:extLst>
                </a:gridCol>
              </a:tblGrid>
              <a:tr h="887191">
                <a:tc gridSpan="2">
                  <a:txBody>
                    <a:bodyPr/>
                    <a:lstStyle/>
                    <a:p>
                      <a:pPr marL="0" algn="ctr" defTabSz="457200" rtl="0" eaLnBrk="1" latinLnBrk="0" hangingPunct="1"/>
                      <a:r>
                        <a:rPr lang="en-GB" sz="40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PANGOL</a:t>
                      </a:r>
                      <a:r>
                        <a:rPr lang="lv-LV" sz="40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ĪNS</a:t>
                      </a:r>
                      <a:endParaRPr lang="en-GB" sz="40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endParaRPr>
                    </a:p>
                  </a:txBody>
                  <a:tcPr marL="91438" marR="91438" marT="45719" marB="45719"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tc>
                <a:extLst>
                  <a:ext uri="{0D108BD9-81ED-4DB2-BD59-A6C34878D82A}">
                    <a16:rowId xmlns:a16="http://schemas.microsoft.com/office/drawing/2014/main" val="10000"/>
                  </a:ext>
                </a:extLst>
              </a:tr>
              <a:tr h="1204564">
                <a:tc>
                  <a:txBody>
                    <a:bodyPr/>
                    <a:lstStyle/>
                    <a:p>
                      <a:pPr marL="0" algn="ctr" defTabSz="457200" rtl="0" eaLnBrk="1" latinLnBrk="0" hangingPunct="1"/>
                      <a:r>
                        <a:rPr lang="en-GB"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T</a:t>
                      </a:r>
                      <a:r>
                        <a:rPr lang="lv-LV"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IPS</a:t>
                      </a:r>
                      <a:endParaRPr lang="en-GB"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endParaRPr>
                    </a:p>
                  </a:txBody>
                  <a:tcPr marL="91438" marR="91438" marT="45719" marB="45719" anchor="ctr">
                    <a:lnL w="12700" cmpd="sng">
                      <a:noFill/>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r>
                        <a:rPr lang="lv-LV" sz="2000" b="0" i="0" u="none" kern="1200" dirty="0">
                          <a:solidFill>
                            <a:schemeClr val="tx1"/>
                          </a:solidFill>
                          <a:effectLst/>
                          <a:latin typeface="Calibri" panose="020F0502020204030204" pitchFamily="34" charset="0"/>
                          <a:ea typeface="+mn-ea"/>
                          <a:cs typeface="Calibri" panose="020F0502020204030204" pitchFamily="34" charset="0"/>
                        </a:rPr>
                        <a:t>Zīdītājs</a:t>
                      </a:r>
                      <a:endParaRPr lang="en-GB" sz="2000" b="0" i="0" u="none" kern="1200" dirty="0">
                        <a:solidFill>
                          <a:schemeClr val="tx1"/>
                        </a:solidFill>
                        <a:effectLst/>
                        <a:latin typeface="Calibri" panose="020F0502020204030204" pitchFamily="34" charset="0"/>
                        <a:ea typeface="+mn-ea"/>
                        <a:cs typeface="Calibri" panose="020F0502020204030204" pitchFamily="34" charset="0"/>
                      </a:endParaRPr>
                    </a:p>
                  </a:txBody>
                  <a:tcPr marL="91438" marR="91438" marT="45719" marB="45719" anchor="ctr">
                    <a:lnL w="12700" cap="flat" cmpd="sng" algn="ctr">
                      <a:no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04564">
                <a:tc>
                  <a:txBody>
                    <a:bodyPr/>
                    <a:lstStyle/>
                    <a:p>
                      <a:pPr marL="0" algn="ctr" defTabSz="457200" rtl="0" eaLnBrk="1" latinLnBrk="0" hangingPunct="1"/>
                      <a:r>
                        <a:rPr lang="en-GB"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SUPER</a:t>
                      </a:r>
                      <a:r>
                        <a:rPr lang="lv-LV"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SPĒJAS</a:t>
                      </a:r>
                      <a:endParaRPr lang="en-GB"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endParaRPr>
                    </a:p>
                  </a:txBody>
                  <a:tcPr marL="91438" marR="91438" marT="45719" marB="45719"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defTabSz="457200" rtl="0" eaLnBrk="1" latinLnBrk="0" hangingPunct="1">
                        <a:buFontTx/>
                        <a:buNone/>
                      </a:pPr>
                      <a:r>
                        <a:rPr lang="lv-LV" sz="2000" b="0" i="0" u="none" kern="1200" dirty="0">
                          <a:solidFill>
                            <a:schemeClr val="tx1"/>
                          </a:solidFill>
                          <a:effectLst/>
                          <a:latin typeface="Calibri" panose="020F0502020204030204" pitchFamily="34" charset="0"/>
                          <a:ea typeface="+mn-ea"/>
                          <a:cs typeface="Calibri" panose="020F0502020204030204" pitchFamily="34" charset="0"/>
                        </a:rPr>
                        <a:t> - Jūtoties apdraudēts, tas saritinās ciešā kamolā.</a:t>
                      </a:r>
                    </a:p>
                    <a:p>
                      <a:pPr marL="0" indent="0" algn="l" defTabSz="457200" rtl="0" eaLnBrk="1" latinLnBrk="0" hangingPunct="1">
                        <a:buFontTx/>
                        <a:buNone/>
                      </a:pPr>
                      <a:r>
                        <a:rPr lang="lv-LV" sz="2000" b="0" i="0" u="none" kern="1200" dirty="0">
                          <a:solidFill>
                            <a:schemeClr val="tx1"/>
                          </a:solidFill>
                          <a:effectLst/>
                          <a:latin typeface="Calibri" panose="020F0502020204030204" pitchFamily="34" charset="0"/>
                          <a:ea typeface="+mn-ea"/>
                          <a:cs typeface="Calibri" panose="020F0502020204030204" pitchFamily="34" charset="0"/>
                        </a:rPr>
                        <a:t> - Tas izmanto savu aso, zvīņaino asti kā aizsardzību pret uzbrucējiem.</a:t>
                      </a:r>
                    </a:p>
                    <a:p>
                      <a:pPr marL="0" indent="0" algn="l" defTabSz="457200" rtl="0" eaLnBrk="1" latinLnBrk="0" hangingPunct="1">
                        <a:buFontTx/>
                        <a:buNone/>
                      </a:pPr>
                      <a:endParaRPr lang="en-GB" sz="2000" b="0" i="0" u="none" kern="1200" dirty="0">
                        <a:solidFill>
                          <a:schemeClr val="tx1"/>
                        </a:solidFill>
                        <a:effectLst/>
                        <a:latin typeface="Calibri" panose="020F0502020204030204" pitchFamily="34" charset="0"/>
                        <a:ea typeface="+mn-ea"/>
                        <a:cs typeface="Calibri" panose="020F0502020204030204" pitchFamily="34" charset="0"/>
                      </a:endParaRPr>
                    </a:p>
                  </a:txBody>
                  <a:tcPr marL="91438" marR="91438" marT="45719" marB="45719"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204564">
                <a:tc gridSpan="2">
                  <a:txBody>
                    <a:bodyPr/>
                    <a:lstStyle/>
                    <a:p>
                      <a:pPr marL="0" algn="ctr" defTabSz="457200" rtl="0" eaLnBrk="1" latinLnBrk="0" hangingPunct="1"/>
                      <a:r>
                        <a:rPr lang="lv-LV" sz="2000" b="0" i="0" u="none" kern="1200" dirty="0">
                          <a:solidFill>
                            <a:schemeClr val="tx1"/>
                          </a:solidFill>
                          <a:effectLst/>
                          <a:latin typeface="Calibri" panose="020F0502020204030204" pitchFamily="34" charset="0"/>
                          <a:ea typeface="+mn-ea"/>
                          <a:cs typeface="Calibri" panose="020F0502020204030204" pitchFamily="34" charset="0"/>
                        </a:rPr>
                        <a:t>Lai gan daudzi uzskata tos par rāpuļiem, </a:t>
                      </a:r>
                      <a:r>
                        <a:rPr lang="lv-LV" sz="2000" b="0" i="0" u="none" kern="1200" dirty="0" err="1">
                          <a:solidFill>
                            <a:schemeClr val="tx1"/>
                          </a:solidFill>
                          <a:effectLst/>
                          <a:latin typeface="Calibri" panose="020F0502020204030204" pitchFamily="34" charset="0"/>
                          <a:ea typeface="+mn-ea"/>
                          <a:cs typeface="Calibri" panose="020F0502020204030204" pitchFamily="34" charset="0"/>
                        </a:rPr>
                        <a:t>pangolīni</a:t>
                      </a:r>
                      <a:r>
                        <a:rPr lang="lv-LV" sz="2000" b="0" i="0" u="none" kern="1200" dirty="0">
                          <a:solidFill>
                            <a:schemeClr val="tx1"/>
                          </a:solidFill>
                          <a:effectLst/>
                          <a:latin typeface="Calibri" panose="020F0502020204030204" pitchFamily="34" charset="0"/>
                          <a:ea typeface="+mn-ea"/>
                          <a:cs typeface="Calibri" panose="020F0502020204030204" pitchFamily="34" charset="0"/>
                        </a:rPr>
                        <a:t> ir zīdītāji. Tie ir vienīgie zīdītāji, kas pilnībā klāti ar zvīņām, un viņi izmanto šīs zvīņas, lai pasargātu sevi no uzbrucējiem. </a:t>
                      </a:r>
                      <a:endParaRPr lang="en-GB" sz="2000" b="0" i="0" u="none" kern="1200" dirty="0">
                        <a:solidFill>
                          <a:schemeClr val="tx1"/>
                        </a:solidFill>
                        <a:effectLst/>
                        <a:latin typeface="Calibri" panose="020F0502020204030204" pitchFamily="34" charset="0"/>
                        <a:ea typeface="+mn-ea"/>
                        <a:cs typeface="Calibri" panose="020F0502020204030204" pitchFamily="34" charset="0"/>
                      </a:endParaRPr>
                    </a:p>
                  </a:txBody>
                  <a:tcPr marL="91438" marR="91438" marT="45719" marB="45719"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a:endParaRPr lang="en-GB" dirty="0"/>
                    </a:p>
                  </a:txBody>
                  <a:tcPr anchor="ctr"/>
                </a:tc>
                <a:extLst>
                  <a:ext uri="{0D108BD9-81ED-4DB2-BD59-A6C34878D82A}">
                    <a16:rowId xmlns:a16="http://schemas.microsoft.com/office/drawing/2014/main" val="10003"/>
                  </a:ext>
                </a:extLst>
              </a:tr>
            </a:tbl>
          </a:graphicData>
        </a:graphic>
      </p:graphicFrame>
      <p:sp>
        <p:nvSpPr>
          <p:cNvPr id="10" name="Content Placeholder 9">
            <a:extLst>
              <a:ext uri="{FF2B5EF4-FFF2-40B4-BE49-F238E27FC236}">
                <a16:creationId xmlns:a16="http://schemas.microsoft.com/office/drawing/2014/main" id="{96B87C10-F5B7-4921-80E8-4B00719F1F2B}"/>
              </a:ext>
            </a:extLst>
          </p:cNvPr>
          <p:cNvSpPr>
            <a:spLocks noGrp="1"/>
          </p:cNvSpPr>
          <p:nvPr>
            <p:ph idx="10"/>
          </p:nvPr>
        </p:nvSpPr>
        <p:spPr/>
        <p:txBody>
          <a:bodyPr/>
          <a:lstStyle/>
          <a:p>
            <a:endParaRPr lang="pt-PT" dirty="0"/>
          </a:p>
          <a:p>
            <a:endParaRPr lang="pt-PT" dirty="0"/>
          </a:p>
        </p:txBody>
      </p:sp>
      <p:pic>
        <p:nvPicPr>
          <p:cNvPr id="3" name="Picture 2">
            <a:extLst>
              <a:ext uri="{FF2B5EF4-FFF2-40B4-BE49-F238E27FC236}">
                <a16:creationId xmlns:a16="http://schemas.microsoft.com/office/drawing/2014/main" id="{A1F68D8C-FB2F-481F-9E52-68FBD4D77C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576" y="0"/>
            <a:ext cx="4555249" cy="6858000"/>
          </a:xfrm>
          <a:prstGeom prst="rect">
            <a:avLst/>
          </a:prstGeom>
        </p:spPr>
      </p:pic>
    </p:spTree>
    <p:extLst>
      <p:ext uri="{BB962C8B-B14F-4D97-AF65-F5344CB8AC3E}">
        <p14:creationId xmlns:p14="http://schemas.microsoft.com/office/powerpoint/2010/main" val="3917060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 y="2"/>
            <a:ext cx="682578" cy="6857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4" dirty="0"/>
          </a:p>
        </p:txBody>
      </p:sp>
      <p:sp>
        <p:nvSpPr>
          <p:cNvPr id="8" name="TextBox 7"/>
          <p:cNvSpPr txBox="1"/>
          <p:nvPr/>
        </p:nvSpPr>
        <p:spPr>
          <a:xfrm rot="16200000">
            <a:off x="-850006" y="3783167"/>
            <a:ext cx="2434107" cy="631065"/>
          </a:xfrm>
          <a:prstGeom prst="rect">
            <a:avLst/>
          </a:prstGeom>
        </p:spPr>
        <p:txBody>
          <a:bodyPr vert="horz" wrap="none" lIns="91438" tIns="45719" rIns="91438" bIns="45719" rtlCol="0" anchor="ctr">
            <a:normAutofit/>
          </a:bodyPr>
          <a:lstStyle/>
          <a:p>
            <a:r>
              <a:rPr lang="en-GB" sz="2799" dirty="0">
                <a:solidFill>
                  <a:schemeClr val="bg1"/>
                </a:solidFill>
              </a:rPr>
              <a:t>BIOM</a:t>
            </a:r>
            <a:r>
              <a:rPr lang="lv-LV" sz="2799" dirty="0">
                <a:solidFill>
                  <a:schemeClr val="bg1"/>
                </a:solidFill>
              </a:rPr>
              <a:t>ĪMIKRIJAS DUETS</a:t>
            </a:r>
            <a:r>
              <a:rPr lang="en-GB" sz="2799" dirty="0">
                <a:solidFill>
                  <a:schemeClr val="bg1"/>
                </a:solidFill>
              </a:rPr>
              <a:t> 6B</a:t>
            </a:r>
            <a:endParaRPr lang="en-GB" sz="564" dirty="0">
              <a:solidFill>
                <a:schemeClr val="bg1"/>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1939974829"/>
              </p:ext>
            </p:extLst>
          </p:nvPr>
        </p:nvGraphicFramePr>
        <p:xfrm>
          <a:off x="5743978" y="719667"/>
          <a:ext cx="6270582" cy="4492006"/>
        </p:xfrm>
        <a:graphic>
          <a:graphicData uri="http://schemas.openxmlformats.org/drawingml/2006/table">
            <a:tbl>
              <a:tblPr firstRow="1" bandRow="1">
                <a:tableStyleId>{5C22544A-7EE6-4342-B048-85BDC9FD1C3A}</a:tableStyleId>
              </a:tblPr>
              <a:tblGrid>
                <a:gridCol w="3135291">
                  <a:extLst>
                    <a:ext uri="{9D8B030D-6E8A-4147-A177-3AD203B41FA5}">
                      <a16:colId xmlns:a16="http://schemas.microsoft.com/office/drawing/2014/main" val="20000"/>
                    </a:ext>
                  </a:extLst>
                </a:gridCol>
                <a:gridCol w="3135291">
                  <a:extLst>
                    <a:ext uri="{9D8B030D-6E8A-4147-A177-3AD203B41FA5}">
                      <a16:colId xmlns:a16="http://schemas.microsoft.com/office/drawing/2014/main" val="20001"/>
                    </a:ext>
                  </a:extLst>
                </a:gridCol>
              </a:tblGrid>
              <a:tr h="878314">
                <a:tc gridSpan="2">
                  <a:txBody>
                    <a:bodyPr/>
                    <a:lstStyle/>
                    <a:p>
                      <a:pPr marL="0" algn="ctr" defTabSz="457200" rtl="0" eaLnBrk="1" latinLnBrk="0" hangingPunct="1"/>
                      <a:r>
                        <a:rPr lang="en-GB" sz="40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P</a:t>
                      </a:r>
                      <a:r>
                        <a:rPr lang="lv-LV" sz="40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ANGOLĪNA MUGURSOMA</a:t>
                      </a:r>
                      <a:endParaRPr lang="en-GB" sz="40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endParaRPr>
                    </a:p>
                  </a:txBody>
                  <a:tcPr marL="91438" marR="91438" marT="45719" marB="45719"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tc>
                <a:extLst>
                  <a:ext uri="{0D108BD9-81ED-4DB2-BD59-A6C34878D82A}">
                    <a16:rowId xmlns:a16="http://schemas.microsoft.com/office/drawing/2014/main" val="10000"/>
                  </a:ext>
                </a:extLst>
              </a:tr>
              <a:tr h="120456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lv-LV"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ATKLĀŠANAS GADS</a:t>
                      </a:r>
                      <a:endParaRPr lang="en-GB"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endParaRPr>
                    </a:p>
                  </a:txBody>
                  <a:tcPr marL="91438" marR="91438" marT="45719" marB="45719" anchor="ctr">
                    <a:lnL w="12700" cmpd="sng">
                      <a:noFill/>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r>
                        <a:rPr lang="en-GB" sz="2000" b="0" i="0" u="none" kern="1200" dirty="0">
                          <a:solidFill>
                            <a:schemeClr val="tx1"/>
                          </a:solidFill>
                          <a:effectLst/>
                          <a:latin typeface="Calibri" panose="020F0502020204030204" pitchFamily="34" charset="0"/>
                          <a:ea typeface="+mn-ea"/>
                          <a:cs typeface="Calibri" panose="020F0502020204030204" pitchFamily="34" charset="0"/>
                        </a:rPr>
                        <a:t>2010</a:t>
                      </a:r>
                      <a:r>
                        <a:rPr lang="lv-LV" sz="2000" b="0" i="0" u="none" kern="1200" dirty="0">
                          <a:solidFill>
                            <a:schemeClr val="tx1"/>
                          </a:solidFill>
                          <a:effectLst/>
                          <a:latin typeface="Calibri" panose="020F0502020204030204" pitchFamily="34" charset="0"/>
                          <a:ea typeface="+mn-ea"/>
                          <a:cs typeface="Calibri" panose="020F0502020204030204" pitchFamily="34" charset="0"/>
                        </a:rPr>
                        <a:t>.gads</a:t>
                      </a:r>
                      <a:endParaRPr lang="en-GB" sz="2000" b="0" i="0" u="none" kern="1200" dirty="0">
                        <a:solidFill>
                          <a:schemeClr val="tx1"/>
                        </a:solidFill>
                        <a:effectLst/>
                        <a:latin typeface="Calibri" panose="020F0502020204030204" pitchFamily="34" charset="0"/>
                        <a:ea typeface="+mn-ea"/>
                        <a:cs typeface="Calibri" panose="020F0502020204030204" pitchFamily="34" charset="0"/>
                      </a:endParaRPr>
                    </a:p>
                  </a:txBody>
                  <a:tcPr marL="91438" marR="91438" marT="45719" marB="45719" anchor="ctr">
                    <a:lnL w="12700" cap="flat" cmpd="sng" algn="ctr">
                      <a:no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04564">
                <a:tc>
                  <a:txBody>
                    <a:bodyPr/>
                    <a:lstStyle/>
                    <a:p>
                      <a:pPr marL="0" algn="ctr" defTabSz="457200" rtl="0" eaLnBrk="1" latinLnBrk="0" hangingPunct="1"/>
                      <a:r>
                        <a:rPr lang="en-GB"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SUPER</a:t>
                      </a:r>
                      <a:r>
                        <a:rPr lang="lv-LV"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SPĒJAS</a:t>
                      </a:r>
                      <a:endParaRPr lang="en-GB"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endParaRPr>
                    </a:p>
                  </a:txBody>
                  <a:tcPr marL="91438" marR="91438" marT="45719" marB="45719"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285750" algn="l" defTabSz="457200" rtl="0" eaLnBrk="1" latinLnBrk="0" hangingPunct="1">
                        <a:buFontTx/>
                        <a:buChar char="-"/>
                      </a:pPr>
                      <a:r>
                        <a:rPr lang="lv-LV" sz="2000" b="0" i="0" u="none" kern="1200" dirty="0">
                          <a:solidFill>
                            <a:schemeClr val="tx1"/>
                          </a:solidFill>
                          <a:effectLst/>
                          <a:latin typeface="Calibri" panose="020F0502020204030204" pitchFamily="34" charset="0"/>
                          <a:ea typeface="+mn-ea"/>
                          <a:cs typeface="Calibri" panose="020F0502020204030204" pitchFamily="34" charset="0"/>
                        </a:rPr>
                        <a:t>Izturīga un elastīga.</a:t>
                      </a:r>
                    </a:p>
                    <a:p>
                      <a:pPr marL="0" indent="-285750" algn="l" defTabSz="457200" rtl="0" eaLnBrk="1" latinLnBrk="0" hangingPunct="1">
                        <a:buFontTx/>
                        <a:buChar char="-"/>
                      </a:pPr>
                      <a:r>
                        <a:rPr lang="lv-LV" sz="2000" b="0" i="0" u="none" kern="1200" dirty="0">
                          <a:solidFill>
                            <a:schemeClr val="tx1"/>
                          </a:solidFill>
                          <a:effectLst/>
                          <a:latin typeface="Calibri" panose="020F0502020204030204" pitchFamily="34" charset="0"/>
                          <a:ea typeface="+mn-ea"/>
                          <a:cs typeface="Calibri" panose="020F0502020204030204" pitchFamily="34" charset="0"/>
                        </a:rPr>
                        <a:t>Viegla piekļuve saturam. </a:t>
                      </a:r>
                      <a:endParaRPr lang="en-GB" sz="2000" b="0" i="0" u="none" kern="1200" dirty="0">
                        <a:solidFill>
                          <a:schemeClr val="tx1"/>
                        </a:solidFill>
                        <a:effectLst/>
                        <a:latin typeface="Calibri" panose="020F0502020204030204" pitchFamily="34" charset="0"/>
                        <a:ea typeface="+mn-ea"/>
                        <a:cs typeface="Calibri" panose="020F0502020204030204" pitchFamily="34" charset="0"/>
                      </a:endParaRPr>
                    </a:p>
                  </a:txBody>
                  <a:tcPr marL="91438" marR="91438" marT="45719" marB="45719"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204564">
                <a:tc gridSpan="2">
                  <a:txBody>
                    <a:bodyPr/>
                    <a:lstStyle/>
                    <a:p>
                      <a:pPr marL="0" algn="ctr" defTabSz="457200" rtl="0" eaLnBrk="1" latinLnBrk="0" hangingPunct="1"/>
                      <a:r>
                        <a:rPr lang="lv-LV" sz="2000" b="0" i="0" u="none" kern="1200" dirty="0">
                          <a:solidFill>
                            <a:schemeClr val="tx1"/>
                          </a:solidFill>
                          <a:effectLst/>
                          <a:latin typeface="Calibri" panose="020F0502020204030204" pitchFamily="34" charset="0"/>
                          <a:ea typeface="+mn-ea"/>
                          <a:cs typeface="Calibri" panose="020F0502020204030204" pitchFamily="34" charset="0"/>
                        </a:rPr>
                        <a:t>Dizains </a:t>
                      </a:r>
                      <a:r>
                        <a:rPr lang="lv-LV" sz="2000" b="0" i="0" u="none" kern="1200">
                          <a:solidFill>
                            <a:schemeClr val="tx1"/>
                          </a:solidFill>
                          <a:effectLst/>
                          <a:latin typeface="Calibri" panose="020F0502020204030204" pitchFamily="34" charset="0"/>
                          <a:ea typeface="+mn-ea"/>
                          <a:cs typeface="Calibri" panose="020F0502020204030204" pitchFamily="34" charset="0"/>
                        </a:rPr>
                        <a:t>ir radīts </a:t>
                      </a:r>
                      <a:r>
                        <a:rPr lang="lv-LV" sz="2000" b="0" i="0" u="none" kern="1200" dirty="0">
                          <a:solidFill>
                            <a:schemeClr val="tx1"/>
                          </a:solidFill>
                          <a:effectLst/>
                          <a:latin typeface="Calibri" panose="020F0502020204030204" pitchFamily="34" charset="0"/>
                          <a:ea typeface="+mn-ea"/>
                          <a:cs typeface="Calibri" panose="020F0502020204030204" pitchFamily="34" charset="0"/>
                        </a:rPr>
                        <a:t>tā, lai somas korpusa gabali ievilktos </a:t>
                      </a:r>
                      <a:r>
                        <a:rPr lang="lv-LV" sz="2000" b="0" i="0" u="none" kern="1200">
                          <a:solidFill>
                            <a:schemeClr val="tx1"/>
                          </a:solidFill>
                          <a:effectLst/>
                          <a:latin typeface="Calibri" panose="020F0502020204030204" pitchFamily="34" charset="0"/>
                          <a:ea typeface="+mn-ea"/>
                          <a:cs typeface="Calibri" panose="020F0502020204030204" pitchFamily="34" charset="0"/>
                        </a:rPr>
                        <a:t>viens otram </a:t>
                      </a:r>
                      <a:r>
                        <a:rPr lang="lv-LV" sz="2000" b="0" i="0" u="none" kern="1200" dirty="0">
                          <a:solidFill>
                            <a:schemeClr val="tx1"/>
                          </a:solidFill>
                          <a:effectLst/>
                          <a:latin typeface="Calibri" panose="020F0502020204030204" pitchFamily="34" charset="0"/>
                          <a:ea typeface="+mn-ea"/>
                          <a:cs typeface="Calibri" panose="020F0502020204030204" pitchFamily="34" charset="0"/>
                        </a:rPr>
                        <a:t>iekšā, nevis standarta rāvējslēdzēja aizdare. Šis dizains atdarina </a:t>
                      </a:r>
                      <a:r>
                        <a:rPr lang="lv-LV" sz="2000" b="0" i="0" u="none" kern="1200" dirty="0" err="1">
                          <a:solidFill>
                            <a:schemeClr val="tx1"/>
                          </a:solidFill>
                          <a:effectLst/>
                          <a:latin typeface="Calibri" panose="020F0502020204030204" pitchFamily="34" charset="0"/>
                          <a:ea typeface="+mn-ea"/>
                          <a:cs typeface="Calibri" panose="020F0502020204030204" pitchFamily="34" charset="0"/>
                        </a:rPr>
                        <a:t>pangolīna</a:t>
                      </a:r>
                      <a:r>
                        <a:rPr lang="lv-LV" sz="2000" b="0" i="0" u="none" kern="1200" dirty="0">
                          <a:solidFill>
                            <a:schemeClr val="tx1"/>
                          </a:solidFill>
                          <a:effectLst/>
                          <a:latin typeface="Calibri" panose="020F0502020204030204" pitchFamily="34" charset="0"/>
                          <a:ea typeface="+mn-ea"/>
                          <a:cs typeface="Calibri" panose="020F0502020204030204" pitchFamily="34" charset="0"/>
                        </a:rPr>
                        <a:t> asās muguras zvīņas.</a:t>
                      </a:r>
                      <a:endParaRPr lang="en-GB" sz="2000" b="0" i="0" u="none" kern="1200" dirty="0">
                        <a:solidFill>
                          <a:schemeClr val="tx1"/>
                        </a:solidFill>
                        <a:effectLst/>
                        <a:latin typeface="Calibri" panose="020F0502020204030204" pitchFamily="34" charset="0"/>
                        <a:ea typeface="+mn-ea"/>
                        <a:cs typeface="Calibri" panose="020F0502020204030204" pitchFamily="34" charset="0"/>
                      </a:endParaRPr>
                    </a:p>
                  </a:txBody>
                  <a:tcPr marL="91438" marR="91438" marT="45719" marB="45719"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a:endParaRPr lang="en-GB" dirty="0"/>
                    </a:p>
                  </a:txBody>
                  <a:tcPr anchor="ctr"/>
                </a:tc>
                <a:extLst>
                  <a:ext uri="{0D108BD9-81ED-4DB2-BD59-A6C34878D82A}">
                    <a16:rowId xmlns:a16="http://schemas.microsoft.com/office/drawing/2014/main" val="10003"/>
                  </a:ext>
                </a:extLst>
              </a:tr>
            </a:tbl>
          </a:graphicData>
        </a:graphic>
      </p:graphicFrame>
      <p:sp>
        <p:nvSpPr>
          <p:cNvPr id="10" name="Content Placeholder 9">
            <a:extLst>
              <a:ext uri="{FF2B5EF4-FFF2-40B4-BE49-F238E27FC236}">
                <a16:creationId xmlns:a16="http://schemas.microsoft.com/office/drawing/2014/main" id="{96B87C10-F5B7-4921-80E8-4B00719F1F2B}"/>
              </a:ext>
            </a:extLst>
          </p:cNvPr>
          <p:cNvSpPr>
            <a:spLocks noGrp="1"/>
          </p:cNvSpPr>
          <p:nvPr>
            <p:ph idx="10"/>
          </p:nvPr>
        </p:nvSpPr>
        <p:spPr/>
        <p:txBody>
          <a:bodyPr/>
          <a:lstStyle/>
          <a:p>
            <a:endParaRPr lang="pt-PT" dirty="0"/>
          </a:p>
          <a:p>
            <a:endParaRPr lang="pt-PT" dirty="0"/>
          </a:p>
        </p:txBody>
      </p:sp>
      <p:pic>
        <p:nvPicPr>
          <p:cNvPr id="3" name="Picture 2" descr="A picture containing several&#10;&#10;Description automatically generated">
            <a:extLst>
              <a:ext uri="{FF2B5EF4-FFF2-40B4-BE49-F238E27FC236}">
                <a16:creationId xmlns:a16="http://schemas.microsoft.com/office/drawing/2014/main" id="{0DDE2240-1295-4111-8681-E1CB3CFE4B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576" y="0"/>
            <a:ext cx="4564127" cy="6858000"/>
          </a:xfrm>
          <a:prstGeom prst="rect">
            <a:avLst/>
          </a:prstGeom>
        </p:spPr>
      </p:pic>
    </p:spTree>
    <p:extLst>
      <p:ext uri="{BB962C8B-B14F-4D97-AF65-F5344CB8AC3E}">
        <p14:creationId xmlns:p14="http://schemas.microsoft.com/office/powerpoint/2010/main" val="942007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 y="2"/>
            <a:ext cx="682578" cy="6857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4" dirty="0"/>
          </a:p>
        </p:txBody>
      </p:sp>
      <p:sp>
        <p:nvSpPr>
          <p:cNvPr id="8" name="TextBox 7"/>
          <p:cNvSpPr txBox="1"/>
          <p:nvPr/>
        </p:nvSpPr>
        <p:spPr>
          <a:xfrm rot="16200000">
            <a:off x="-850006" y="3783167"/>
            <a:ext cx="2434107" cy="631065"/>
          </a:xfrm>
          <a:prstGeom prst="rect">
            <a:avLst/>
          </a:prstGeom>
        </p:spPr>
        <p:txBody>
          <a:bodyPr vert="horz" wrap="none" lIns="91438" tIns="45719" rIns="91438" bIns="45719" rtlCol="0" anchor="ctr">
            <a:normAutofit/>
          </a:bodyPr>
          <a:lstStyle/>
          <a:p>
            <a:r>
              <a:rPr lang="en-GB" sz="2799" dirty="0">
                <a:solidFill>
                  <a:schemeClr val="bg1"/>
                </a:solidFill>
              </a:rPr>
              <a:t>BIO</a:t>
            </a:r>
            <a:r>
              <a:rPr lang="lv-LV" sz="2799" dirty="0">
                <a:solidFill>
                  <a:schemeClr val="bg1"/>
                </a:solidFill>
              </a:rPr>
              <a:t>MĪMIKRIJAS DUETS</a:t>
            </a:r>
            <a:r>
              <a:rPr lang="en-GB" sz="2799" dirty="0">
                <a:solidFill>
                  <a:schemeClr val="bg1"/>
                </a:solidFill>
              </a:rPr>
              <a:t> 1B</a:t>
            </a:r>
            <a:endParaRPr lang="en-GB" sz="564" dirty="0">
              <a:solidFill>
                <a:schemeClr val="bg1"/>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876768260"/>
              </p:ext>
            </p:extLst>
          </p:nvPr>
        </p:nvGraphicFramePr>
        <p:xfrm>
          <a:off x="5743978" y="719664"/>
          <a:ext cx="6270581" cy="5314714"/>
        </p:xfrm>
        <a:graphic>
          <a:graphicData uri="http://schemas.openxmlformats.org/drawingml/2006/table">
            <a:tbl>
              <a:tblPr firstRow="1" bandRow="1">
                <a:tableStyleId>{5C22544A-7EE6-4342-B048-85BDC9FD1C3A}</a:tableStyleId>
              </a:tblPr>
              <a:tblGrid>
                <a:gridCol w="2421231">
                  <a:extLst>
                    <a:ext uri="{9D8B030D-6E8A-4147-A177-3AD203B41FA5}">
                      <a16:colId xmlns:a16="http://schemas.microsoft.com/office/drawing/2014/main" val="20000"/>
                    </a:ext>
                  </a:extLst>
                </a:gridCol>
                <a:gridCol w="3849350">
                  <a:extLst>
                    <a:ext uri="{9D8B030D-6E8A-4147-A177-3AD203B41FA5}">
                      <a16:colId xmlns:a16="http://schemas.microsoft.com/office/drawing/2014/main" val="20001"/>
                    </a:ext>
                  </a:extLst>
                </a:gridCol>
              </a:tblGrid>
              <a:tr h="807295">
                <a:tc gridSpan="2">
                  <a:txBody>
                    <a:bodyPr/>
                    <a:lstStyle/>
                    <a:p>
                      <a:pPr algn="ctr"/>
                      <a:r>
                        <a:rPr lang="lv-LV" sz="40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OGLEKĻA NEITRĀLS CEMENTS</a:t>
                      </a:r>
                      <a:endParaRPr lang="en-GB" sz="40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endParaRPr>
                    </a:p>
                  </a:txBody>
                  <a:tcPr marL="91438" marR="91438" marT="45719" marB="45719"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tc>
                <a:extLst>
                  <a:ext uri="{0D108BD9-81ED-4DB2-BD59-A6C34878D82A}">
                    <a16:rowId xmlns:a16="http://schemas.microsoft.com/office/drawing/2014/main" val="10000"/>
                  </a:ext>
                </a:extLst>
              </a:tr>
              <a:tr h="1007231">
                <a:tc>
                  <a:txBody>
                    <a:bodyPr/>
                    <a:lstStyle/>
                    <a:p>
                      <a:pPr marL="0" algn="ctr" defTabSz="457200" rtl="0" eaLnBrk="1" latinLnBrk="0" hangingPunct="1"/>
                      <a:r>
                        <a:rPr lang="lv-LV"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ATKLĀŠANAS GADS</a:t>
                      </a:r>
                      <a:endParaRPr lang="en-GB"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endParaRPr>
                    </a:p>
                  </a:txBody>
                  <a:tcPr marL="91438" marR="91438" marT="45719" marB="45719" anchor="ctr">
                    <a:lnL w="12700" cmpd="sng">
                      <a:noFill/>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r>
                        <a:rPr lang="en-GB" sz="2000" b="0" i="0" u="none" kern="1200" dirty="0">
                          <a:solidFill>
                            <a:schemeClr val="tx1"/>
                          </a:solidFill>
                          <a:effectLst/>
                          <a:latin typeface="Calibri" panose="020F0502020204030204" pitchFamily="34" charset="0"/>
                          <a:ea typeface="+mn-ea"/>
                          <a:cs typeface="Calibri" panose="020F0502020204030204" pitchFamily="34" charset="0"/>
                        </a:rPr>
                        <a:t>XXI </a:t>
                      </a:r>
                      <a:r>
                        <a:rPr lang="lv-LV" sz="2000" b="0" i="0" u="none" kern="1200" dirty="0">
                          <a:solidFill>
                            <a:schemeClr val="tx1"/>
                          </a:solidFill>
                          <a:effectLst/>
                          <a:latin typeface="Calibri" panose="020F0502020204030204" pitchFamily="34" charset="0"/>
                          <a:ea typeface="+mn-ea"/>
                          <a:cs typeface="Calibri" panose="020F0502020204030204" pitchFamily="34" charset="0"/>
                        </a:rPr>
                        <a:t>gadsimts</a:t>
                      </a:r>
                      <a:r>
                        <a:rPr lang="en-GB" sz="2000" b="0" i="0" u="none" kern="1200" dirty="0">
                          <a:solidFill>
                            <a:schemeClr val="tx1"/>
                          </a:solidFill>
                          <a:effectLst/>
                          <a:latin typeface="Calibri" panose="020F0502020204030204" pitchFamily="34" charset="0"/>
                          <a:ea typeface="+mn-ea"/>
                          <a:cs typeface="Calibri" panose="020F0502020204030204" pitchFamily="34" charset="0"/>
                        </a:rPr>
                        <a:t>, </a:t>
                      </a:r>
                      <a:r>
                        <a:rPr lang="lv-LV" sz="2000" b="0" i="0" u="none" kern="1200" dirty="0">
                          <a:solidFill>
                            <a:schemeClr val="tx1"/>
                          </a:solidFill>
                          <a:effectLst/>
                          <a:latin typeface="Calibri" panose="020F0502020204030204" pitchFamily="34" charset="0"/>
                          <a:ea typeface="+mn-ea"/>
                          <a:cs typeface="Calibri" panose="020F0502020204030204" pitchFamily="34" charset="0"/>
                        </a:rPr>
                        <a:t>ap</a:t>
                      </a:r>
                      <a:r>
                        <a:rPr lang="en-GB" sz="2000" b="0" i="0" u="none" kern="1200" dirty="0">
                          <a:solidFill>
                            <a:schemeClr val="tx1"/>
                          </a:solidFill>
                          <a:effectLst/>
                          <a:latin typeface="Calibri" panose="020F0502020204030204" pitchFamily="34" charset="0"/>
                          <a:ea typeface="+mn-ea"/>
                          <a:cs typeface="Calibri" panose="020F0502020204030204" pitchFamily="34" charset="0"/>
                        </a:rPr>
                        <a:t> 2020</a:t>
                      </a:r>
                      <a:r>
                        <a:rPr lang="lv-LV" sz="2000" b="0" i="0" u="none" kern="1200" dirty="0">
                          <a:solidFill>
                            <a:schemeClr val="tx1"/>
                          </a:solidFill>
                          <a:effectLst/>
                          <a:latin typeface="Calibri" panose="020F0502020204030204" pitchFamily="34" charset="0"/>
                          <a:ea typeface="+mn-ea"/>
                          <a:cs typeface="Calibri" panose="020F0502020204030204" pitchFamily="34" charset="0"/>
                        </a:rPr>
                        <a:t>.gadu</a:t>
                      </a:r>
                      <a:r>
                        <a:rPr lang="en-GB" sz="2000" b="0" i="0" u="none" kern="1200" dirty="0">
                          <a:solidFill>
                            <a:schemeClr val="tx1"/>
                          </a:solidFill>
                          <a:effectLst/>
                          <a:latin typeface="Calibri" panose="020F0502020204030204" pitchFamily="34" charset="0"/>
                          <a:ea typeface="+mn-ea"/>
                          <a:cs typeface="Calibri" panose="020F0502020204030204" pitchFamily="34" charset="0"/>
                        </a:rPr>
                        <a:t> </a:t>
                      </a:r>
                    </a:p>
                  </a:txBody>
                  <a:tcPr marL="91438" marR="91438" marT="45719" marB="45719" anchor="ctr">
                    <a:lnL w="12700" cap="flat" cmpd="sng" algn="ctr">
                      <a:no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381407">
                <a:tc>
                  <a:txBody>
                    <a:bodyPr/>
                    <a:lstStyle/>
                    <a:p>
                      <a:pPr marL="0" algn="ctr" defTabSz="457200" rtl="0" eaLnBrk="1" latinLnBrk="0" hangingPunct="1"/>
                      <a:r>
                        <a:rPr lang="en-GB"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S</a:t>
                      </a:r>
                      <a:r>
                        <a:rPr lang="lv-LV"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UPERSPĒJAS</a:t>
                      </a:r>
                      <a:endParaRPr lang="en-GB"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endParaRPr>
                    </a:p>
                  </a:txBody>
                  <a:tcPr marL="91438" marR="91438" marT="45719" marB="45719"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285750" algn="l" defTabSz="457200" rtl="0" eaLnBrk="1" latinLnBrk="0" hangingPunct="1">
                        <a:buFontTx/>
                        <a:buChar char="-"/>
                      </a:pPr>
                      <a:r>
                        <a:rPr lang="lv-LV" sz="2000" b="0" i="0" u="none" kern="1200" dirty="0">
                          <a:solidFill>
                            <a:schemeClr val="tx1"/>
                          </a:solidFill>
                          <a:effectLst/>
                          <a:latin typeface="Calibri" panose="020F0502020204030204" pitchFamily="34" charset="0"/>
                          <a:ea typeface="+mn-ea"/>
                          <a:cs typeface="Calibri" panose="020F0502020204030204" pitchFamily="34" charset="0"/>
                        </a:rPr>
                        <a:t>Uztver un uzglabā CO2 emisijas.</a:t>
                      </a:r>
                      <a:endParaRPr lang="en-GB" sz="2000" b="0" i="0" u="none" kern="1200" dirty="0">
                        <a:solidFill>
                          <a:schemeClr val="tx1"/>
                        </a:solidFill>
                        <a:effectLst/>
                        <a:latin typeface="Calibri" panose="020F0502020204030204" pitchFamily="34" charset="0"/>
                        <a:ea typeface="+mn-ea"/>
                        <a:cs typeface="Calibri" panose="020F0502020204030204" pitchFamily="34" charset="0"/>
                      </a:endParaRPr>
                    </a:p>
                    <a:p>
                      <a:pPr marL="0" indent="-285750" algn="l" defTabSz="457200" rtl="0" eaLnBrk="1" latinLnBrk="0" hangingPunct="1">
                        <a:buFontTx/>
                        <a:buChar char="-"/>
                      </a:pPr>
                      <a:r>
                        <a:rPr lang="lv-LV" sz="2000" b="0" i="0" u="none" kern="1200" dirty="0">
                          <a:solidFill>
                            <a:schemeClr val="tx1"/>
                          </a:solidFill>
                          <a:effectLst/>
                          <a:latin typeface="Calibri" panose="020F0502020204030204" pitchFamily="34" charset="0"/>
                          <a:ea typeface="+mn-ea"/>
                          <a:cs typeface="Calibri" panose="020F0502020204030204" pitchFamily="34" charset="0"/>
                        </a:rPr>
                        <a:t>Izturīgs celtniecības materiāls.</a:t>
                      </a:r>
                      <a:endParaRPr lang="en-GB" sz="2000" b="0" i="0" u="none" kern="1200" dirty="0">
                        <a:solidFill>
                          <a:schemeClr val="tx1"/>
                        </a:solidFill>
                        <a:effectLst/>
                        <a:latin typeface="Calibri" panose="020F0502020204030204" pitchFamily="34" charset="0"/>
                        <a:ea typeface="+mn-ea"/>
                        <a:cs typeface="Calibri" panose="020F0502020204030204" pitchFamily="34" charset="0"/>
                      </a:endParaRPr>
                    </a:p>
                  </a:txBody>
                  <a:tcPr marL="91438" marR="91438" marT="45719" marB="45719"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72794">
                <a:tc gridSpan="2">
                  <a:txBody>
                    <a:bodyPr/>
                    <a:lstStyle/>
                    <a:p>
                      <a:pPr algn="ctr"/>
                      <a:r>
                        <a:rPr lang="lv-LV" sz="2000" b="0" i="0" u="none" kern="1200" dirty="0">
                          <a:solidFill>
                            <a:schemeClr val="bg2">
                              <a:lumMod val="10000"/>
                            </a:schemeClr>
                          </a:solidFill>
                          <a:effectLst/>
                          <a:latin typeface="Calibri" panose="020F0502020204030204" pitchFamily="34" charset="0"/>
                          <a:ea typeface="+mn-ea"/>
                          <a:cs typeface="Calibri" panose="020F0502020204030204" pitchFamily="34" charset="0"/>
                        </a:rPr>
                        <a:t>Pirmā pilna mēroga iekārta oglekļa uztveršanai un uzglabāšanai tika uzcelta </a:t>
                      </a:r>
                      <a:r>
                        <a:rPr lang="lv-LV" sz="2000" b="0" i="0" u="none" kern="1200" dirty="0" err="1">
                          <a:solidFill>
                            <a:schemeClr val="bg2">
                              <a:lumMod val="10000"/>
                            </a:schemeClr>
                          </a:solidFill>
                          <a:effectLst/>
                          <a:latin typeface="Calibri" panose="020F0502020204030204" pitchFamily="34" charset="0"/>
                          <a:ea typeface="+mn-ea"/>
                          <a:cs typeface="Calibri" panose="020F0502020204030204" pitchFamily="34" charset="0"/>
                        </a:rPr>
                        <a:t>Brevikas</a:t>
                      </a:r>
                      <a:r>
                        <a:rPr lang="lv-LV" sz="2000" b="0" i="0" u="none" kern="1200" dirty="0">
                          <a:solidFill>
                            <a:schemeClr val="bg2">
                              <a:lumMod val="10000"/>
                            </a:schemeClr>
                          </a:solidFill>
                          <a:effectLst/>
                          <a:latin typeface="Calibri" panose="020F0502020204030204" pitchFamily="34" charset="0"/>
                          <a:ea typeface="+mn-ea"/>
                          <a:cs typeface="Calibri" panose="020F0502020204030204" pitchFamily="34" charset="0"/>
                        </a:rPr>
                        <a:t> cementa rūpnīcā Norvēģijā. No 2030. gada ik gadu tiks uzglabāti līdz 1,8 miljoniem tonnu oglekļa dioksīda, kas būs izšķirošs solis vides saglabāšanai.</a:t>
                      </a:r>
                      <a:endParaRPr lang="en-GB" sz="2000" b="0" i="0" u="none" kern="1200" dirty="0">
                        <a:solidFill>
                          <a:schemeClr val="bg2">
                            <a:lumMod val="10000"/>
                          </a:schemeClr>
                        </a:solidFill>
                        <a:effectLst/>
                        <a:latin typeface="Calibri" panose="020F0502020204030204" pitchFamily="34" charset="0"/>
                        <a:ea typeface="+mn-ea"/>
                        <a:cs typeface="Calibri" panose="020F0502020204030204" pitchFamily="34" charset="0"/>
                      </a:endParaRPr>
                    </a:p>
                  </a:txBody>
                  <a:tcPr marL="91438" marR="91438" marT="45719" marB="45719"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a:endParaRPr lang="en-GB" dirty="0"/>
                    </a:p>
                  </a:txBody>
                  <a:tcPr anchor="ctr"/>
                </a:tc>
                <a:extLst>
                  <a:ext uri="{0D108BD9-81ED-4DB2-BD59-A6C34878D82A}">
                    <a16:rowId xmlns:a16="http://schemas.microsoft.com/office/drawing/2014/main" val="10003"/>
                  </a:ext>
                </a:extLst>
              </a:tr>
            </a:tbl>
          </a:graphicData>
        </a:graphic>
      </p:graphicFrame>
      <p:pic>
        <p:nvPicPr>
          <p:cNvPr id="2" name="Content Placeholder 1"/>
          <p:cNvPicPr>
            <a:picLocks noGrp="1" noChangeAspect="1"/>
          </p:cNvPicPr>
          <p:nvPr>
            <p:ph idx="10"/>
          </p:nvPr>
        </p:nvPicPr>
        <p:blipFill rotWithShape="1">
          <a:blip r:embed="rId3" cstate="print">
            <a:extLst>
              <a:ext uri="{28A0092B-C50C-407E-A947-70E740481C1C}">
                <a14:useLocalDpi xmlns:a14="http://schemas.microsoft.com/office/drawing/2010/main" val="0"/>
              </a:ext>
            </a:extLst>
          </a:blip>
          <a:srcRect l="8466" r="47339"/>
          <a:stretch/>
        </p:blipFill>
        <p:spPr>
          <a:xfrm>
            <a:off x="695459" y="2"/>
            <a:ext cx="4546244" cy="6857997"/>
          </a:xfrm>
          <a:prstGeom prst="rect">
            <a:avLst/>
          </a:prstGeom>
        </p:spPr>
      </p:pic>
    </p:spTree>
    <p:extLst>
      <p:ext uri="{BB962C8B-B14F-4D97-AF65-F5344CB8AC3E}">
        <p14:creationId xmlns:p14="http://schemas.microsoft.com/office/powerpoint/2010/main" val="3993779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 y="2"/>
            <a:ext cx="682578" cy="6857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4" dirty="0"/>
          </a:p>
        </p:txBody>
      </p:sp>
      <p:sp>
        <p:nvSpPr>
          <p:cNvPr id="8" name="TextBox 7"/>
          <p:cNvSpPr txBox="1"/>
          <p:nvPr/>
        </p:nvSpPr>
        <p:spPr>
          <a:xfrm rot="16200000">
            <a:off x="-850006" y="3783167"/>
            <a:ext cx="2434107" cy="631065"/>
          </a:xfrm>
          <a:prstGeom prst="rect">
            <a:avLst/>
          </a:prstGeom>
        </p:spPr>
        <p:txBody>
          <a:bodyPr vert="horz" wrap="none" lIns="91438" tIns="45719" rIns="91438" bIns="45719" rtlCol="0" anchor="ctr">
            <a:normAutofit/>
          </a:bodyPr>
          <a:lstStyle/>
          <a:p>
            <a:r>
              <a:rPr lang="en-GB" sz="2799" dirty="0">
                <a:solidFill>
                  <a:schemeClr val="bg1"/>
                </a:solidFill>
              </a:rPr>
              <a:t>BIOM</a:t>
            </a:r>
            <a:r>
              <a:rPr lang="lv-LV" sz="2799" dirty="0">
                <a:solidFill>
                  <a:schemeClr val="bg1"/>
                </a:solidFill>
              </a:rPr>
              <a:t>ĪMIKRIJAS DUETS</a:t>
            </a:r>
            <a:r>
              <a:rPr lang="en-GB" sz="2799" dirty="0">
                <a:solidFill>
                  <a:schemeClr val="bg1"/>
                </a:solidFill>
              </a:rPr>
              <a:t> 2A</a:t>
            </a:r>
            <a:endParaRPr lang="en-GB" sz="564" dirty="0">
              <a:solidFill>
                <a:schemeClr val="bg1"/>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891227127"/>
              </p:ext>
            </p:extLst>
          </p:nvPr>
        </p:nvGraphicFramePr>
        <p:xfrm>
          <a:off x="5741043" y="719664"/>
          <a:ext cx="6273517" cy="4697339"/>
        </p:xfrm>
        <a:graphic>
          <a:graphicData uri="http://schemas.openxmlformats.org/drawingml/2006/table">
            <a:tbl>
              <a:tblPr firstRow="1" bandRow="1">
                <a:tableStyleId>{5C22544A-7EE6-4342-B048-85BDC9FD1C3A}</a:tableStyleId>
              </a:tblPr>
              <a:tblGrid>
                <a:gridCol w="2370570">
                  <a:extLst>
                    <a:ext uri="{9D8B030D-6E8A-4147-A177-3AD203B41FA5}">
                      <a16:colId xmlns:a16="http://schemas.microsoft.com/office/drawing/2014/main" val="20000"/>
                    </a:ext>
                  </a:extLst>
                </a:gridCol>
                <a:gridCol w="3902947">
                  <a:extLst>
                    <a:ext uri="{9D8B030D-6E8A-4147-A177-3AD203B41FA5}">
                      <a16:colId xmlns:a16="http://schemas.microsoft.com/office/drawing/2014/main" val="20001"/>
                    </a:ext>
                  </a:extLst>
                </a:gridCol>
              </a:tblGrid>
              <a:tr h="709641">
                <a:tc gridSpan="2">
                  <a:txBody>
                    <a:bodyPr/>
                    <a:lstStyle/>
                    <a:p>
                      <a:pPr algn="ctr"/>
                      <a:r>
                        <a:rPr lang="lv-LV" sz="40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ROZES TAURENIS</a:t>
                      </a:r>
                      <a:endParaRPr lang="en-GB" sz="40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endParaRPr>
                    </a:p>
                  </a:txBody>
                  <a:tcPr marL="91438" marR="91438" marT="45719" marB="45719"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tc>
                <a:extLst>
                  <a:ext uri="{0D108BD9-81ED-4DB2-BD59-A6C34878D82A}">
                    <a16:rowId xmlns:a16="http://schemas.microsoft.com/office/drawing/2014/main" val="10000"/>
                  </a:ext>
                </a:extLst>
              </a:tr>
              <a:tr h="966890">
                <a:tc>
                  <a:txBody>
                    <a:bodyPr/>
                    <a:lstStyle/>
                    <a:p>
                      <a:pPr marL="0" algn="ctr" defTabSz="457200" rtl="0" eaLnBrk="1" latinLnBrk="0" hangingPunct="1"/>
                      <a:r>
                        <a:rPr lang="en-GB"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T</a:t>
                      </a:r>
                      <a:r>
                        <a:rPr lang="lv-LV"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IPS</a:t>
                      </a:r>
                      <a:endParaRPr lang="en-GB"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endParaRPr>
                    </a:p>
                  </a:txBody>
                  <a:tcPr marL="91438" marR="91438" marT="45719" marB="45719" anchor="ctr">
                    <a:lnL w="12700" cmpd="sng">
                      <a:noFill/>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r>
                        <a:rPr lang="lv-LV" sz="2000" b="0" i="0" u="none" kern="1200" dirty="0">
                          <a:solidFill>
                            <a:schemeClr val="tx1"/>
                          </a:solidFill>
                          <a:effectLst/>
                          <a:latin typeface="Calibri" panose="020F0502020204030204" pitchFamily="34" charset="0"/>
                          <a:ea typeface="+mn-ea"/>
                          <a:cs typeface="Calibri" panose="020F0502020204030204" pitchFamily="34" charset="0"/>
                        </a:rPr>
                        <a:t>Kukainis</a:t>
                      </a:r>
                      <a:endParaRPr lang="en-GB" sz="2000" b="0" i="0" u="none" kern="1200" dirty="0">
                        <a:solidFill>
                          <a:schemeClr val="tx1"/>
                        </a:solidFill>
                        <a:effectLst/>
                        <a:latin typeface="Calibri" panose="020F0502020204030204" pitchFamily="34" charset="0"/>
                        <a:ea typeface="+mn-ea"/>
                        <a:cs typeface="Calibri" panose="020F0502020204030204" pitchFamily="34" charset="0"/>
                      </a:endParaRPr>
                    </a:p>
                  </a:txBody>
                  <a:tcPr marL="91438" marR="91438" marT="45719" marB="45719" anchor="ctr">
                    <a:lnL w="12700" cap="flat" cmpd="sng" algn="ctr">
                      <a:no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39401">
                <a:tc>
                  <a:txBody>
                    <a:bodyPr/>
                    <a:lstStyle/>
                    <a:p>
                      <a:pPr marL="0" algn="ctr" defTabSz="457200" rtl="0" eaLnBrk="1" latinLnBrk="0" hangingPunct="1"/>
                      <a:r>
                        <a:rPr lang="en-GB"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SUPER</a:t>
                      </a:r>
                      <a:r>
                        <a:rPr lang="lv-LV"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SPĒJAS</a:t>
                      </a:r>
                      <a:endParaRPr lang="en-GB"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endParaRPr>
                    </a:p>
                  </a:txBody>
                  <a:tcPr marL="91438" marR="91438" marT="45719" marB="45719"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en-GB" sz="2000" b="0" i="0" u="none" kern="1200" dirty="0">
                          <a:solidFill>
                            <a:schemeClr val="tx1"/>
                          </a:solidFill>
                          <a:effectLst/>
                          <a:latin typeface="Calibri" panose="020F0502020204030204" pitchFamily="34" charset="0"/>
                          <a:ea typeface="+mn-ea"/>
                          <a:cs typeface="Calibri" panose="020F0502020204030204" pitchFamily="34" charset="0"/>
                        </a:rPr>
                        <a:t>-</a:t>
                      </a:r>
                      <a:r>
                        <a:rPr lang="lv-LV" sz="2000" b="0" i="0" u="none" kern="1200" dirty="0">
                          <a:solidFill>
                            <a:schemeClr val="tx1"/>
                          </a:solidFill>
                          <a:effectLst/>
                          <a:latin typeface="Calibri" panose="020F0502020204030204" pitchFamily="34" charset="0"/>
                          <a:ea typeface="+mn-ea"/>
                          <a:cs typeface="Calibri" panose="020F0502020204030204" pitchFamily="34" charset="0"/>
                        </a:rPr>
                        <a:t> Taureņa melnie spārni uzsūc enerģiju.</a:t>
                      </a:r>
                      <a:endParaRPr lang="en-GB" sz="2000" b="0" i="0" u="none" kern="1200" dirty="0">
                        <a:solidFill>
                          <a:schemeClr val="tx1"/>
                        </a:solidFill>
                        <a:effectLst/>
                        <a:latin typeface="Calibri" panose="020F0502020204030204" pitchFamily="34" charset="0"/>
                        <a:ea typeface="+mn-ea"/>
                        <a:cs typeface="Calibri" panose="020F0502020204030204" pitchFamily="34" charset="0"/>
                      </a:endParaRPr>
                    </a:p>
                  </a:txBody>
                  <a:tcPr marL="91438" marR="91438" marT="45719" marB="45719"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381407">
                <a:tc gridSpan="2">
                  <a:txBody>
                    <a:bodyPr/>
                    <a:lstStyle/>
                    <a:p>
                      <a:pPr algn="ctr"/>
                      <a:r>
                        <a:rPr lang="lv-LV" sz="2000" b="0" i="0" u="none" kern="1200" dirty="0">
                          <a:solidFill>
                            <a:schemeClr val="bg2">
                              <a:lumMod val="10000"/>
                            </a:schemeClr>
                          </a:solidFill>
                          <a:effectLst/>
                          <a:latin typeface="Calibri" panose="020F0502020204030204" pitchFamily="34" charset="0"/>
                          <a:ea typeface="+mn-ea"/>
                          <a:cs typeface="Calibri" panose="020F0502020204030204" pitchFamily="34" charset="0"/>
                        </a:rPr>
                        <a:t>Rožu tauriņa dzimtene ir Dienvidaustrumu Āzija, un tās spārni ir veidoti no sīkām zvīņām, kas ir pārklāti ar caurumiem. Tauriņi ir veselīgas vides un veselīgas ekosistēmas rādītājs, un tie apputeksnē augus dārzos. </a:t>
                      </a:r>
                      <a:endParaRPr lang="en-GB" sz="2000" b="0" i="0" u="none" kern="1200" dirty="0">
                        <a:solidFill>
                          <a:schemeClr val="bg2">
                            <a:lumMod val="10000"/>
                          </a:schemeClr>
                        </a:solidFill>
                        <a:effectLst/>
                        <a:latin typeface="Calibri" panose="020F0502020204030204" pitchFamily="34" charset="0"/>
                        <a:ea typeface="+mn-ea"/>
                        <a:cs typeface="Calibri" panose="020F0502020204030204" pitchFamily="34" charset="0"/>
                      </a:endParaRPr>
                    </a:p>
                  </a:txBody>
                  <a:tcPr marL="91438" marR="91438" marT="45719" marB="45719"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a:endParaRPr lang="en-GB" dirty="0"/>
                    </a:p>
                  </a:txBody>
                  <a:tcPr anchor="ctr"/>
                </a:tc>
                <a:extLst>
                  <a:ext uri="{0D108BD9-81ED-4DB2-BD59-A6C34878D82A}">
                    <a16:rowId xmlns:a16="http://schemas.microsoft.com/office/drawing/2014/main" val="10003"/>
                  </a:ext>
                </a:extLst>
              </a:tr>
            </a:tbl>
          </a:graphicData>
        </a:graphic>
      </p:graphicFrame>
      <p:pic>
        <p:nvPicPr>
          <p:cNvPr id="4" name="Content Placeholder 3"/>
          <p:cNvPicPr>
            <a:picLocks noGrp="1" noChangeAspect="1"/>
          </p:cNvPicPr>
          <p:nvPr>
            <p:ph idx="10"/>
          </p:nvPr>
        </p:nvPicPr>
        <p:blipFill rotWithShape="1">
          <a:blip r:embed="rId3" cstate="print">
            <a:extLst>
              <a:ext uri="{28A0092B-C50C-407E-A947-70E740481C1C}">
                <a14:useLocalDpi xmlns:a14="http://schemas.microsoft.com/office/drawing/2010/main" val="0"/>
              </a:ext>
            </a:extLst>
          </a:blip>
          <a:srcRect l="15894" t="403" r="46909" b="-2337"/>
          <a:stretch/>
        </p:blipFill>
        <p:spPr>
          <a:xfrm>
            <a:off x="682585" y="4"/>
            <a:ext cx="4542503" cy="6990736"/>
          </a:xfrm>
          <a:prstGeom prst="rect">
            <a:avLst/>
          </a:prstGeom>
        </p:spPr>
      </p:pic>
    </p:spTree>
    <p:extLst>
      <p:ext uri="{BB962C8B-B14F-4D97-AF65-F5344CB8AC3E}">
        <p14:creationId xmlns:p14="http://schemas.microsoft.com/office/powerpoint/2010/main" val="3183733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 y="2"/>
            <a:ext cx="682578" cy="6857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4" dirty="0"/>
          </a:p>
        </p:txBody>
      </p:sp>
      <p:sp>
        <p:nvSpPr>
          <p:cNvPr id="8" name="TextBox 7"/>
          <p:cNvSpPr txBox="1"/>
          <p:nvPr/>
        </p:nvSpPr>
        <p:spPr>
          <a:xfrm rot="16200000">
            <a:off x="-850006" y="3783167"/>
            <a:ext cx="2434107" cy="631065"/>
          </a:xfrm>
          <a:prstGeom prst="rect">
            <a:avLst/>
          </a:prstGeom>
        </p:spPr>
        <p:txBody>
          <a:bodyPr vert="horz" wrap="none" lIns="91438" tIns="45719" rIns="91438" bIns="45719" rtlCol="0" anchor="ctr">
            <a:normAutofit/>
          </a:bodyPr>
          <a:lstStyle/>
          <a:p>
            <a:r>
              <a:rPr lang="en-GB" sz="2799" dirty="0">
                <a:solidFill>
                  <a:schemeClr val="bg1"/>
                </a:solidFill>
              </a:rPr>
              <a:t>BIOM</a:t>
            </a:r>
            <a:r>
              <a:rPr lang="lv-LV" sz="2799" dirty="0">
                <a:solidFill>
                  <a:schemeClr val="bg1"/>
                </a:solidFill>
              </a:rPr>
              <a:t>ĪMIKRIJAS DUETS</a:t>
            </a:r>
            <a:r>
              <a:rPr lang="en-GB" sz="2799" dirty="0">
                <a:solidFill>
                  <a:schemeClr val="bg1"/>
                </a:solidFill>
              </a:rPr>
              <a:t> 2B</a:t>
            </a:r>
            <a:endParaRPr lang="en-GB" sz="564" dirty="0">
              <a:solidFill>
                <a:schemeClr val="bg1"/>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3068087922"/>
              </p:ext>
            </p:extLst>
          </p:nvPr>
        </p:nvGraphicFramePr>
        <p:xfrm>
          <a:off x="5743978" y="719667"/>
          <a:ext cx="6270582" cy="5020725"/>
        </p:xfrm>
        <a:graphic>
          <a:graphicData uri="http://schemas.openxmlformats.org/drawingml/2006/table">
            <a:tbl>
              <a:tblPr firstRow="1" bandRow="1">
                <a:tableStyleId>{5C22544A-7EE6-4342-B048-85BDC9FD1C3A}</a:tableStyleId>
              </a:tblPr>
              <a:tblGrid>
                <a:gridCol w="2342750">
                  <a:extLst>
                    <a:ext uri="{9D8B030D-6E8A-4147-A177-3AD203B41FA5}">
                      <a16:colId xmlns:a16="http://schemas.microsoft.com/office/drawing/2014/main" val="20000"/>
                    </a:ext>
                  </a:extLst>
                </a:gridCol>
                <a:gridCol w="3927832">
                  <a:extLst>
                    <a:ext uri="{9D8B030D-6E8A-4147-A177-3AD203B41FA5}">
                      <a16:colId xmlns:a16="http://schemas.microsoft.com/office/drawing/2014/main" val="20001"/>
                    </a:ext>
                  </a:extLst>
                </a:gridCol>
              </a:tblGrid>
              <a:tr h="1204564">
                <a:tc gridSpan="2">
                  <a:txBody>
                    <a:bodyPr/>
                    <a:lstStyle/>
                    <a:p>
                      <a:pPr marL="0" algn="ctr" defTabSz="457200" rtl="0" eaLnBrk="1" latinLnBrk="0" hangingPunct="1"/>
                      <a:r>
                        <a:rPr lang="lv-LV" sz="40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SAULES PANEĻI</a:t>
                      </a:r>
                      <a:r>
                        <a:rPr lang="en-GB" sz="40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 (</a:t>
                      </a:r>
                      <a:r>
                        <a:rPr lang="en-GB" sz="4000" b="1" kern="1200" cap="none" spc="0" dirty="0" err="1">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Siddi</a:t>
                      </a:r>
                      <a:r>
                        <a:rPr lang="lv-LV" sz="40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ka</a:t>
                      </a:r>
                      <a:r>
                        <a:rPr lang="en-GB" sz="40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 </a:t>
                      </a:r>
                      <a:r>
                        <a:rPr lang="lv-LV" sz="40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tehnika</a:t>
                      </a:r>
                      <a:r>
                        <a:rPr lang="en-GB" sz="40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a:t>
                      </a:r>
                    </a:p>
                  </a:txBody>
                  <a:tcPr marL="91438" marR="91438" marT="45719" marB="45719"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tc>
                <a:extLst>
                  <a:ext uri="{0D108BD9-81ED-4DB2-BD59-A6C34878D82A}">
                    <a16:rowId xmlns:a16="http://schemas.microsoft.com/office/drawing/2014/main" val="10000"/>
                  </a:ext>
                </a:extLst>
              </a:tr>
              <a:tr h="1034122">
                <a:tc>
                  <a:txBody>
                    <a:bodyPr/>
                    <a:lstStyle/>
                    <a:p>
                      <a:pPr marL="0" algn="ctr" defTabSz="457200" rtl="0" eaLnBrk="1" latinLnBrk="0" hangingPunct="1"/>
                      <a:r>
                        <a:rPr lang="lv-LV"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ATKLĀŠANAS GADS</a:t>
                      </a:r>
                      <a:endParaRPr lang="en-GB"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endParaRPr>
                    </a:p>
                  </a:txBody>
                  <a:tcPr marL="91438" marR="91438" marT="45719" marB="45719" anchor="ctr">
                    <a:lnL w="12700" cmpd="sng">
                      <a:noFill/>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r>
                        <a:rPr lang="lv-LV" sz="2000" b="0" i="0" u="none" kern="1200" dirty="0">
                          <a:solidFill>
                            <a:schemeClr val="tx1"/>
                          </a:solidFill>
                          <a:effectLst/>
                          <a:latin typeface="Calibri" panose="020F0502020204030204" pitchFamily="34" charset="0"/>
                          <a:ea typeface="+mn-ea"/>
                          <a:cs typeface="Calibri" panose="020F0502020204030204" pitchFamily="34" charset="0"/>
                        </a:rPr>
                        <a:t>Saules enerģijas saknes atrodama 1839.gadā, </a:t>
                      </a:r>
                    </a:p>
                    <a:p>
                      <a:pPr marL="0" algn="ctr" defTabSz="457200" rtl="0" eaLnBrk="1" latinLnBrk="0" hangingPunct="1"/>
                      <a:r>
                        <a:rPr lang="lv-LV" sz="2000" b="0" i="0" u="none" kern="1200" dirty="0" err="1">
                          <a:solidFill>
                            <a:schemeClr val="tx1"/>
                          </a:solidFill>
                          <a:effectLst/>
                          <a:latin typeface="Calibri" panose="020F0502020204030204" pitchFamily="34" charset="0"/>
                          <a:ea typeface="+mn-ea"/>
                          <a:cs typeface="Calibri" panose="020F0502020204030204" pitchFamily="34" charset="0"/>
                        </a:rPr>
                        <a:t>Siddika</a:t>
                      </a:r>
                      <a:r>
                        <a:rPr lang="lv-LV" sz="2000" b="0" i="0" u="none" kern="1200" dirty="0">
                          <a:solidFill>
                            <a:schemeClr val="tx1"/>
                          </a:solidFill>
                          <a:effectLst/>
                          <a:latin typeface="Calibri" panose="020F0502020204030204" pitchFamily="34" charset="0"/>
                          <a:ea typeface="+mn-ea"/>
                          <a:cs typeface="Calibri" panose="020F0502020204030204" pitchFamily="34" charset="0"/>
                        </a:rPr>
                        <a:t> tehnika ap 2016.gadu</a:t>
                      </a:r>
                      <a:endParaRPr lang="en-GB" sz="2000" b="0" i="0" u="none" kern="1200" dirty="0">
                        <a:solidFill>
                          <a:schemeClr val="tx1"/>
                        </a:solidFill>
                        <a:effectLst/>
                        <a:latin typeface="Calibri" panose="020F0502020204030204" pitchFamily="34" charset="0"/>
                        <a:ea typeface="+mn-ea"/>
                        <a:cs typeface="Calibri" panose="020F0502020204030204" pitchFamily="34" charset="0"/>
                      </a:endParaRPr>
                    </a:p>
                  </a:txBody>
                  <a:tcPr marL="91438" marR="91438" marT="45719" marB="45719" anchor="ctr">
                    <a:lnL w="12700" cap="flat" cmpd="sng" algn="ctr">
                      <a:no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39401">
                <a:tc>
                  <a:txBody>
                    <a:bodyPr/>
                    <a:lstStyle/>
                    <a:p>
                      <a:pPr marL="0" algn="ctr" defTabSz="457200" rtl="0" eaLnBrk="1" latinLnBrk="0" hangingPunct="1"/>
                      <a:r>
                        <a:rPr lang="en-GB"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SUPER</a:t>
                      </a:r>
                      <a:r>
                        <a:rPr lang="lv-LV"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SPĒJAS</a:t>
                      </a:r>
                      <a:endParaRPr lang="en-GB"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endParaRPr>
                    </a:p>
                  </a:txBody>
                  <a:tcPr marL="91438" marR="91438" marT="45719" marB="45719"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r>
                        <a:rPr lang="lv-LV" sz="2000" b="0" i="0" u="none" kern="1200" dirty="0">
                          <a:solidFill>
                            <a:schemeClr val="tx1"/>
                          </a:solidFill>
                          <a:effectLst/>
                          <a:latin typeface="Calibri" panose="020F0502020204030204" pitchFamily="34" charset="0"/>
                          <a:ea typeface="+mn-ea"/>
                          <a:cs typeface="Calibri" panose="020F0502020204030204" pitchFamily="34" charset="0"/>
                        </a:rPr>
                        <a:t>- Saražo vairāk enerģijas caur visu dienu, ne tikai pāris stundu laikā.</a:t>
                      </a:r>
                      <a:endParaRPr lang="en-GB" sz="2000" b="0" i="0" u="none" kern="1200" dirty="0">
                        <a:solidFill>
                          <a:schemeClr val="tx1"/>
                        </a:solidFill>
                        <a:effectLst/>
                        <a:latin typeface="Calibri" panose="020F0502020204030204" pitchFamily="34" charset="0"/>
                        <a:ea typeface="+mn-ea"/>
                        <a:cs typeface="Calibri" panose="020F0502020204030204" pitchFamily="34" charset="0"/>
                      </a:endParaRPr>
                    </a:p>
                  </a:txBody>
                  <a:tcPr marL="91438" marR="91438" marT="45719" marB="45719"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36564">
                <a:tc gridSpan="2">
                  <a:txBody>
                    <a:bodyPr/>
                    <a:lstStyle/>
                    <a:p>
                      <a:pPr marL="0" algn="ctr" defTabSz="457200" rtl="0" eaLnBrk="1" latinLnBrk="0" hangingPunct="1"/>
                      <a:r>
                        <a:rPr lang="lv-LV" sz="2000" b="0" i="0" u="none" kern="1200" dirty="0" err="1">
                          <a:solidFill>
                            <a:schemeClr val="tx1"/>
                          </a:solidFill>
                          <a:effectLst/>
                          <a:latin typeface="Calibri" panose="020F0502020204030204" pitchFamily="34" charset="0"/>
                          <a:ea typeface="+mn-ea"/>
                          <a:cs typeface="Calibri" panose="020F0502020204030204" pitchFamily="34" charset="0"/>
                        </a:rPr>
                        <a:t>Siddika</a:t>
                      </a:r>
                      <a:r>
                        <a:rPr lang="lv-LV" sz="2000" b="0" i="0" u="none" kern="1200" dirty="0">
                          <a:solidFill>
                            <a:schemeClr val="tx1"/>
                          </a:solidFill>
                          <a:effectLst/>
                          <a:latin typeface="Calibri" panose="020F0502020204030204" pitchFamily="34" charset="0"/>
                          <a:ea typeface="+mn-ea"/>
                          <a:cs typeface="Calibri" panose="020F0502020204030204" pitchFamily="34" charset="0"/>
                        </a:rPr>
                        <a:t> baterija var absorbēt daudz gaismu neatkarīgi no saules leņķa. Saules tehnoloģijas pārveido saules gaismu elektroenerģijā un ir videi draudzīga.</a:t>
                      </a:r>
                      <a:endParaRPr lang="en-GB" sz="2000" b="0" i="0" u="none" kern="1200" dirty="0">
                        <a:solidFill>
                          <a:schemeClr val="tx1"/>
                        </a:solidFill>
                        <a:effectLst/>
                        <a:latin typeface="Calibri" panose="020F0502020204030204" pitchFamily="34" charset="0"/>
                        <a:ea typeface="+mn-ea"/>
                        <a:cs typeface="Calibri" panose="020F0502020204030204" pitchFamily="34" charset="0"/>
                      </a:endParaRPr>
                    </a:p>
                  </a:txBody>
                  <a:tcPr marL="91438" marR="91438" marT="45719" marB="45719"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a:endParaRPr lang="en-GB" dirty="0"/>
                    </a:p>
                  </a:txBody>
                  <a:tcPr anchor="ctr"/>
                </a:tc>
                <a:extLst>
                  <a:ext uri="{0D108BD9-81ED-4DB2-BD59-A6C34878D82A}">
                    <a16:rowId xmlns:a16="http://schemas.microsoft.com/office/drawing/2014/main" val="10003"/>
                  </a:ext>
                </a:extLst>
              </a:tr>
            </a:tbl>
          </a:graphicData>
        </a:graphic>
      </p:graphicFrame>
      <p:pic>
        <p:nvPicPr>
          <p:cNvPr id="2" name="Content Placeholder 1"/>
          <p:cNvPicPr>
            <a:picLocks noGrp="1" noChangeAspect="1"/>
          </p:cNvPicPr>
          <p:nvPr>
            <p:ph idx="10"/>
          </p:nvPr>
        </p:nvPicPr>
        <p:blipFill rotWithShape="1">
          <a:blip r:embed="rId3" cstate="print">
            <a:extLst>
              <a:ext uri="{28A0092B-C50C-407E-A947-70E740481C1C}">
                <a14:useLocalDpi xmlns:a14="http://schemas.microsoft.com/office/drawing/2010/main" val="0"/>
              </a:ext>
            </a:extLst>
          </a:blip>
          <a:srcRect l="38753" r="-39152"/>
          <a:stretch/>
        </p:blipFill>
        <p:spPr>
          <a:xfrm>
            <a:off x="682576" y="0"/>
            <a:ext cx="7429889" cy="6857996"/>
          </a:xfrm>
          <a:prstGeom prst="rect">
            <a:avLst/>
          </a:prstGeom>
        </p:spPr>
      </p:pic>
    </p:spTree>
    <p:extLst>
      <p:ext uri="{BB962C8B-B14F-4D97-AF65-F5344CB8AC3E}">
        <p14:creationId xmlns:p14="http://schemas.microsoft.com/office/powerpoint/2010/main" val="1687246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 y="2"/>
            <a:ext cx="682578" cy="6857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4" dirty="0"/>
          </a:p>
        </p:txBody>
      </p:sp>
      <p:sp>
        <p:nvSpPr>
          <p:cNvPr id="8" name="TextBox 7"/>
          <p:cNvSpPr txBox="1"/>
          <p:nvPr/>
        </p:nvSpPr>
        <p:spPr>
          <a:xfrm rot="16200000">
            <a:off x="-850006" y="3783167"/>
            <a:ext cx="2434107" cy="631065"/>
          </a:xfrm>
          <a:prstGeom prst="rect">
            <a:avLst/>
          </a:prstGeom>
        </p:spPr>
        <p:txBody>
          <a:bodyPr vert="horz" wrap="none" lIns="91438" tIns="45719" rIns="91438" bIns="45719" rtlCol="0" anchor="ctr">
            <a:normAutofit/>
          </a:bodyPr>
          <a:lstStyle/>
          <a:p>
            <a:r>
              <a:rPr lang="en-GB" sz="2799" dirty="0">
                <a:solidFill>
                  <a:schemeClr val="bg1"/>
                </a:solidFill>
              </a:rPr>
              <a:t>BIOM</a:t>
            </a:r>
            <a:r>
              <a:rPr lang="lv-LV" sz="2799" dirty="0">
                <a:solidFill>
                  <a:schemeClr val="bg1"/>
                </a:solidFill>
              </a:rPr>
              <a:t>ĪMIKRIJAS DUETS</a:t>
            </a:r>
            <a:r>
              <a:rPr lang="en-GB" sz="2799" dirty="0">
                <a:solidFill>
                  <a:schemeClr val="bg1"/>
                </a:solidFill>
              </a:rPr>
              <a:t> 3A</a:t>
            </a:r>
            <a:endParaRPr lang="en-GB" sz="564" dirty="0">
              <a:solidFill>
                <a:schemeClr val="bg1"/>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1728212"/>
              </p:ext>
            </p:extLst>
          </p:nvPr>
        </p:nvGraphicFramePr>
        <p:xfrm>
          <a:off x="5743978" y="719664"/>
          <a:ext cx="6270582" cy="4756175"/>
        </p:xfrm>
        <a:graphic>
          <a:graphicData uri="http://schemas.openxmlformats.org/drawingml/2006/table">
            <a:tbl>
              <a:tblPr firstRow="1" bandRow="1">
                <a:tableStyleId>{5C22544A-7EE6-4342-B048-85BDC9FD1C3A}</a:tableStyleId>
              </a:tblPr>
              <a:tblGrid>
                <a:gridCol w="2328462">
                  <a:extLst>
                    <a:ext uri="{9D8B030D-6E8A-4147-A177-3AD203B41FA5}">
                      <a16:colId xmlns:a16="http://schemas.microsoft.com/office/drawing/2014/main" val="20000"/>
                    </a:ext>
                  </a:extLst>
                </a:gridCol>
                <a:gridCol w="3942120">
                  <a:extLst>
                    <a:ext uri="{9D8B030D-6E8A-4147-A177-3AD203B41FA5}">
                      <a16:colId xmlns:a16="http://schemas.microsoft.com/office/drawing/2014/main" val="20001"/>
                    </a:ext>
                  </a:extLst>
                </a:gridCol>
              </a:tblGrid>
              <a:tr h="691886">
                <a:tc gridSpan="2">
                  <a:txBody>
                    <a:bodyPr/>
                    <a:lstStyle/>
                    <a:p>
                      <a:pPr marL="0" algn="ctr" defTabSz="457200" rtl="0" eaLnBrk="1" latinLnBrk="0" hangingPunct="1"/>
                      <a:r>
                        <a:rPr lang="lv-LV" sz="40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KAĶIS</a:t>
                      </a:r>
                      <a:endParaRPr lang="en-GB" sz="40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endParaRPr>
                    </a:p>
                  </a:txBody>
                  <a:tcPr marL="91438" marR="91438" marT="45719" marB="45719"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tc>
                <a:extLst>
                  <a:ext uri="{0D108BD9-81ED-4DB2-BD59-A6C34878D82A}">
                    <a16:rowId xmlns:a16="http://schemas.microsoft.com/office/drawing/2014/main" val="10000"/>
                  </a:ext>
                </a:extLst>
              </a:tr>
              <a:tr h="806824">
                <a:tc>
                  <a:txBody>
                    <a:bodyPr/>
                    <a:lstStyle/>
                    <a:p>
                      <a:pPr marL="0" algn="ctr" defTabSz="457200" rtl="0" eaLnBrk="1" latinLnBrk="0" hangingPunct="1"/>
                      <a:r>
                        <a:rPr lang="en-GB"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T</a:t>
                      </a:r>
                      <a:r>
                        <a:rPr lang="lv-LV"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IPS</a:t>
                      </a:r>
                      <a:endParaRPr lang="en-GB"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endParaRPr>
                    </a:p>
                  </a:txBody>
                  <a:tcPr marL="91438" marR="91438" marT="45719" marB="45719" anchor="ctr">
                    <a:lnL w="12700" cmpd="sng">
                      <a:noFill/>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r>
                        <a:rPr lang="lv-LV" sz="2000" b="0" i="0" u="none" kern="1200" dirty="0">
                          <a:solidFill>
                            <a:schemeClr val="tx1"/>
                          </a:solidFill>
                          <a:effectLst/>
                          <a:latin typeface="Calibri" panose="020F0502020204030204" pitchFamily="34" charset="0"/>
                          <a:ea typeface="+mn-ea"/>
                          <a:cs typeface="Calibri" panose="020F0502020204030204" pitchFamily="34" charset="0"/>
                        </a:rPr>
                        <a:t>Plēsēju zīdītājs</a:t>
                      </a:r>
                      <a:endParaRPr lang="en-GB" sz="2000" b="0" i="0" u="none" kern="1200" dirty="0">
                        <a:solidFill>
                          <a:schemeClr val="tx1"/>
                        </a:solidFill>
                        <a:effectLst/>
                        <a:latin typeface="Calibri" panose="020F0502020204030204" pitchFamily="34" charset="0"/>
                        <a:ea typeface="+mn-ea"/>
                        <a:cs typeface="Calibri" panose="020F0502020204030204" pitchFamily="34" charset="0"/>
                      </a:endParaRPr>
                    </a:p>
                  </a:txBody>
                  <a:tcPr marL="91438" marR="91438" marT="45719" marB="45719" anchor="ctr">
                    <a:lnL w="12700" cap="flat" cmpd="sng" algn="ctr">
                      <a:no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937675">
                <a:tc>
                  <a:txBody>
                    <a:bodyPr/>
                    <a:lstStyle/>
                    <a:p>
                      <a:pPr marL="0" algn="ctr" defTabSz="457200" rtl="0" eaLnBrk="1" latinLnBrk="0" hangingPunct="1"/>
                      <a:r>
                        <a:rPr lang="en-GB"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SUPER</a:t>
                      </a:r>
                      <a:r>
                        <a:rPr lang="lv-LV"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SPĒJAS</a:t>
                      </a:r>
                      <a:endParaRPr lang="en-GB"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endParaRPr>
                    </a:p>
                  </a:txBody>
                  <a:tcPr marL="91438" marR="91438" marT="45719" marB="45719"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285750" algn="l" defTabSz="457200" rtl="0" eaLnBrk="1" latinLnBrk="0" hangingPunct="1">
                        <a:buFontTx/>
                        <a:buChar char="-"/>
                      </a:pPr>
                      <a:r>
                        <a:rPr lang="lv-LV" sz="2000" b="0" i="0" u="none" kern="1200" dirty="0">
                          <a:solidFill>
                            <a:schemeClr val="tx1"/>
                          </a:solidFill>
                          <a:effectLst/>
                          <a:latin typeface="Calibri" panose="020F0502020204030204" pitchFamily="34" charset="0"/>
                          <a:ea typeface="+mn-ea"/>
                          <a:cs typeface="Calibri" panose="020F0502020204030204" pitchFamily="34" charset="0"/>
                        </a:rPr>
                        <a:t>Stiprs, lokans ķermenis.</a:t>
                      </a:r>
                      <a:endParaRPr lang="en-GB" sz="2000" b="0" i="0" u="none" kern="1200" dirty="0">
                        <a:solidFill>
                          <a:schemeClr val="tx1"/>
                        </a:solidFill>
                        <a:effectLst/>
                        <a:latin typeface="Calibri" panose="020F0502020204030204" pitchFamily="34" charset="0"/>
                        <a:ea typeface="+mn-ea"/>
                        <a:cs typeface="Calibri" panose="020F0502020204030204" pitchFamily="34" charset="0"/>
                      </a:endParaRPr>
                    </a:p>
                    <a:p>
                      <a:pPr marL="0" indent="-285750" algn="l" defTabSz="457200" rtl="0" eaLnBrk="1" latinLnBrk="0" hangingPunct="1">
                        <a:buFontTx/>
                        <a:buChar char="-"/>
                      </a:pPr>
                      <a:r>
                        <a:rPr lang="lv-LV" sz="2000" b="0" i="0" u="none" kern="1200" dirty="0">
                          <a:solidFill>
                            <a:schemeClr val="tx1"/>
                          </a:solidFill>
                          <a:effectLst/>
                          <a:latin typeface="Calibri" panose="020F0502020204030204" pitchFamily="34" charset="0"/>
                          <a:ea typeface="+mn-ea"/>
                          <a:cs typeface="Calibri" panose="020F0502020204030204" pitchFamily="34" charset="0"/>
                        </a:rPr>
                        <a:t>Ātri refleksi.</a:t>
                      </a:r>
                      <a:endParaRPr lang="en-GB" sz="2000" b="0" i="0" u="none" kern="1200" dirty="0">
                        <a:solidFill>
                          <a:schemeClr val="tx1"/>
                        </a:solidFill>
                        <a:effectLst/>
                        <a:latin typeface="Calibri" panose="020F0502020204030204" pitchFamily="34" charset="0"/>
                        <a:ea typeface="+mn-ea"/>
                        <a:cs typeface="Calibri" panose="020F0502020204030204" pitchFamily="34" charset="0"/>
                      </a:endParaRPr>
                    </a:p>
                    <a:p>
                      <a:pPr marL="0" indent="-285750" algn="l" defTabSz="457200" rtl="0" eaLnBrk="1" latinLnBrk="0" hangingPunct="1">
                        <a:buFontTx/>
                        <a:buChar char="-"/>
                      </a:pPr>
                      <a:r>
                        <a:rPr lang="lv-LV" sz="2000" b="0" i="0" u="none" kern="1200" dirty="0">
                          <a:solidFill>
                            <a:schemeClr val="tx1"/>
                          </a:solidFill>
                          <a:effectLst/>
                          <a:latin typeface="Calibri" panose="020F0502020204030204" pitchFamily="34" charset="0"/>
                          <a:ea typeface="+mn-ea"/>
                          <a:cs typeface="Calibri" panose="020F0502020204030204" pitchFamily="34" charset="0"/>
                        </a:rPr>
                        <a:t>Asi zobi</a:t>
                      </a:r>
                      <a:r>
                        <a:rPr lang="en-GB" sz="2000" b="0" i="0" u="none" kern="1200" dirty="0">
                          <a:solidFill>
                            <a:schemeClr val="tx1"/>
                          </a:solidFill>
                          <a:effectLst/>
                          <a:latin typeface="Calibri" panose="020F0502020204030204" pitchFamily="34" charset="0"/>
                          <a:ea typeface="+mn-ea"/>
                          <a:cs typeface="Calibri" panose="020F0502020204030204" pitchFamily="34" charset="0"/>
                        </a:rPr>
                        <a:t> and </a:t>
                      </a:r>
                      <a:r>
                        <a:rPr lang="lv-LV" sz="2000" b="0" i="0" u="none" kern="1200" dirty="0">
                          <a:solidFill>
                            <a:schemeClr val="tx1"/>
                          </a:solidFill>
                          <a:effectLst/>
                          <a:latin typeface="Calibri" panose="020F0502020204030204" pitchFamily="34" charset="0"/>
                          <a:ea typeface="+mn-ea"/>
                          <a:cs typeface="Calibri" panose="020F0502020204030204" pitchFamily="34" charset="0"/>
                        </a:rPr>
                        <a:t>izvelkami nagi.</a:t>
                      </a:r>
                    </a:p>
                    <a:p>
                      <a:pPr marL="0" indent="-285750" algn="l" defTabSz="457200" rtl="0" eaLnBrk="1" latinLnBrk="0" hangingPunct="1">
                        <a:buFontTx/>
                        <a:buChar char="-"/>
                      </a:pPr>
                      <a:r>
                        <a:rPr lang="lv-LV" sz="2000" b="0" i="0" u="none" kern="1200" dirty="0">
                          <a:solidFill>
                            <a:schemeClr val="tx1"/>
                          </a:solidFill>
                          <a:effectLst/>
                          <a:latin typeface="Calibri" panose="020F0502020204030204" pitchFamily="34" charset="0"/>
                          <a:ea typeface="+mn-ea"/>
                          <a:cs typeface="Calibri" panose="020F0502020204030204" pitchFamily="34" charset="0"/>
                        </a:rPr>
                        <a:t>Labi attīstīta nakts redzamība un oža.</a:t>
                      </a:r>
                      <a:endParaRPr lang="en-GB" sz="2000" b="0" i="0" u="none" kern="1200" dirty="0">
                        <a:solidFill>
                          <a:schemeClr val="tx1"/>
                        </a:solidFill>
                        <a:effectLst/>
                        <a:latin typeface="Calibri" panose="020F0502020204030204" pitchFamily="34" charset="0"/>
                        <a:ea typeface="+mn-ea"/>
                        <a:cs typeface="Calibri" panose="020F0502020204030204" pitchFamily="34" charset="0"/>
                      </a:endParaRPr>
                    </a:p>
                  </a:txBody>
                  <a:tcPr marL="91438" marR="91438" marT="45719" marB="45719"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204564">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lv-LV" sz="2000" b="0" i="0" u="none" kern="1200" dirty="0">
                          <a:solidFill>
                            <a:schemeClr val="tx1"/>
                          </a:solidFill>
                          <a:effectLst/>
                          <a:latin typeface="Calibri" panose="020F0502020204030204" pitchFamily="34" charset="0"/>
                          <a:ea typeface="+mn-ea"/>
                          <a:cs typeface="Calibri" panose="020F0502020204030204" pitchFamily="34" charset="0"/>
                        </a:rPr>
                        <a:t>Kaķi var lēkt 6 reizes augstāk par savu augumu un skriet līdz 30 jūdzēm stundā. Viens kaķu dzīves gads ir vienāds ar 15 cilvēka dzīves gadiem. Viņi guļ apmēram 13 līdz 16 stundas dienā (70% no viņu dzīves). </a:t>
                      </a:r>
                      <a:endParaRPr lang="en-GB" sz="2000" b="0" i="0" u="none" kern="1200" dirty="0">
                        <a:solidFill>
                          <a:schemeClr val="tx1"/>
                        </a:solidFill>
                        <a:effectLst/>
                        <a:latin typeface="Calibri" panose="020F0502020204030204" pitchFamily="34" charset="0"/>
                        <a:ea typeface="+mn-ea"/>
                        <a:cs typeface="Calibri" panose="020F0502020204030204" pitchFamily="34" charset="0"/>
                      </a:endParaRPr>
                    </a:p>
                  </a:txBody>
                  <a:tcPr marL="91438" marR="91438" marT="45719" marB="45719"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a:endParaRPr lang="en-GB" dirty="0"/>
                    </a:p>
                  </a:txBody>
                  <a:tcPr anchor="ctr"/>
                </a:tc>
                <a:extLst>
                  <a:ext uri="{0D108BD9-81ED-4DB2-BD59-A6C34878D82A}">
                    <a16:rowId xmlns:a16="http://schemas.microsoft.com/office/drawing/2014/main" val="10003"/>
                  </a:ext>
                </a:extLst>
              </a:tr>
            </a:tbl>
          </a:graphicData>
        </a:graphic>
      </p:graphicFrame>
      <p:pic>
        <p:nvPicPr>
          <p:cNvPr id="3" name="Content Placeholder 2"/>
          <p:cNvPicPr>
            <a:picLocks noGrp="1" noChangeAspect="1"/>
          </p:cNvPicPr>
          <p:nvPr>
            <p:ph idx="10"/>
          </p:nvPr>
        </p:nvPicPr>
        <p:blipFill rotWithShape="1">
          <a:blip r:embed="rId3" cstate="print">
            <a:extLst>
              <a:ext uri="{28A0092B-C50C-407E-A947-70E740481C1C}">
                <a14:useLocalDpi xmlns:a14="http://schemas.microsoft.com/office/drawing/2010/main" val="0"/>
              </a:ext>
            </a:extLst>
          </a:blip>
          <a:srcRect t="7752" b="14206"/>
          <a:stretch/>
        </p:blipFill>
        <p:spPr>
          <a:xfrm>
            <a:off x="682585" y="2"/>
            <a:ext cx="4546645" cy="6857997"/>
          </a:xfrm>
          <a:prstGeom prst="rect">
            <a:avLst/>
          </a:prstGeom>
        </p:spPr>
      </p:pic>
    </p:spTree>
    <p:extLst>
      <p:ext uri="{BB962C8B-B14F-4D97-AF65-F5344CB8AC3E}">
        <p14:creationId xmlns:p14="http://schemas.microsoft.com/office/powerpoint/2010/main" val="1669703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 y="2"/>
            <a:ext cx="682578" cy="6857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4" dirty="0"/>
          </a:p>
        </p:txBody>
      </p:sp>
      <p:sp>
        <p:nvSpPr>
          <p:cNvPr id="8" name="TextBox 7"/>
          <p:cNvSpPr txBox="1"/>
          <p:nvPr/>
        </p:nvSpPr>
        <p:spPr>
          <a:xfrm rot="16200000">
            <a:off x="-850006" y="3783167"/>
            <a:ext cx="2434107" cy="631065"/>
          </a:xfrm>
          <a:prstGeom prst="rect">
            <a:avLst/>
          </a:prstGeom>
        </p:spPr>
        <p:txBody>
          <a:bodyPr vert="horz" wrap="none" lIns="91438" tIns="45719" rIns="91438" bIns="45719" rtlCol="0" anchor="ctr">
            <a:normAutofit/>
          </a:bodyPr>
          <a:lstStyle/>
          <a:p>
            <a:r>
              <a:rPr lang="en-GB" sz="2799" dirty="0">
                <a:solidFill>
                  <a:schemeClr val="bg1"/>
                </a:solidFill>
              </a:rPr>
              <a:t>BIOM</a:t>
            </a:r>
            <a:r>
              <a:rPr lang="lv-LV" sz="2799" dirty="0">
                <a:solidFill>
                  <a:schemeClr val="bg1"/>
                </a:solidFill>
              </a:rPr>
              <a:t>ĪMIKRIJAS DUETS</a:t>
            </a:r>
            <a:r>
              <a:rPr lang="en-GB" sz="2799" dirty="0">
                <a:solidFill>
                  <a:schemeClr val="bg1"/>
                </a:solidFill>
              </a:rPr>
              <a:t> 3B</a:t>
            </a:r>
            <a:endParaRPr lang="en-GB" sz="564" dirty="0">
              <a:solidFill>
                <a:schemeClr val="bg1"/>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3680205939"/>
              </p:ext>
            </p:extLst>
          </p:nvPr>
        </p:nvGraphicFramePr>
        <p:xfrm>
          <a:off x="5743978" y="719667"/>
          <a:ext cx="6270582" cy="4492006"/>
        </p:xfrm>
        <a:graphic>
          <a:graphicData uri="http://schemas.openxmlformats.org/drawingml/2006/table">
            <a:tbl>
              <a:tblPr firstRow="1" bandRow="1">
                <a:tableStyleId>{5C22544A-7EE6-4342-B048-85BDC9FD1C3A}</a:tableStyleId>
              </a:tblPr>
              <a:tblGrid>
                <a:gridCol w="3135291">
                  <a:extLst>
                    <a:ext uri="{9D8B030D-6E8A-4147-A177-3AD203B41FA5}">
                      <a16:colId xmlns:a16="http://schemas.microsoft.com/office/drawing/2014/main" val="20000"/>
                    </a:ext>
                  </a:extLst>
                </a:gridCol>
                <a:gridCol w="3135291">
                  <a:extLst>
                    <a:ext uri="{9D8B030D-6E8A-4147-A177-3AD203B41FA5}">
                      <a16:colId xmlns:a16="http://schemas.microsoft.com/office/drawing/2014/main" val="20001"/>
                    </a:ext>
                  </a:extLst>
                </a:gridCol>
              </a:tblGrid>
              <a:tr h="878314">
                <a:tc gridSpan="2">
                  <a:txBody>
                    <a:bodyPr/>
                    <a:lstStyle/>
                    <a:p>
                      <a:pPr marL="0" algn="ctr" defTabSz="457200" rtl="0" eaLnBrk="1" latinLnBrk="0" hangingPunct="1"/>
                      <a:r>
                        <a:rPr lang="lv-LV" sz="40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CEĻA RADZES</a:t>
                      </a:r>
                      <a:endParaRPr lang="en-GB" sz="40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endParaRPr>
                    </a:p>
                  </a:txBody>
                  <a:tcPr marL="91438" marR="91438" marT="45719" marB="45719"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tc>
                <a:extLst>
                  <a:ext uri="{0D108BD9-81ED-4DB2-BD59-A6C34878D82A}">
                    <a16:rowId xmlns:a16="http://schemas.microsoft.com/office/drawing/2014/main" val="10000"/>
                  </a:ext>
                </a:extLst>
              </a:tr>
              <a:tr h="1204564">
                <a:tc>
                  <a:txBody>
                    <a:bodyPr/>
                    <a:lstStyle/>
                    <a:p>
                      <a:pPr marL="0" algn="ctr" defTabSz="457200" rtl="0" eaLnBrk="1" latinLnBrk="0" hangingPunct="1"/>
                      <a:r>
                        <a:rPr lang="lv-LV"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ATKLĀŠANAS GADS</a:t>
                      </a:r>
                      <a:endParaRPr lang="en-GB"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endParaRPr>
                    </a:p>
                  </a:txBody>
                  <a:tcPr marL="91438" marR="91438" marT="45719" marB="45719" anchor="ctr">
                    <a:lnL w="12700" cmpd="sng">
                      <a:noFill/>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r>
                        <a:rPr lang="lv-LV" sz="2000" b="0" i="0" u="none" kern="1200" dirty="0">
                          <a:solidFill>
                            <a:schemeClr val="tx1"/>
                          </a:solidFill>
                          <a:effectLst/>
                          <a:latin typeface="Calibri" panose="020F0502020204030204" pitchFamily="34" charset="0"/>
                          <a:ea typeface="+mn-ea"/>
                          <a:cs typeface="Calibri" panose="020F0502020204030204" pitchFamily="34" charset="0"/>
                        </a:rPr>
                        <a:t>Ap</a:t>
                      </a:r>
                      <a:r>
                        <a:rPr lang="en-GB" sz="2000" b="0" i="0" u="none" kern="1200" dirty="0">
                          <a:solidFill>
                            <a:schemeClr val="tx1"/>
                          </a:solidFill>
                          <a:effectLst/>
                          <a:latin typeface="Calibri" panose="020F0502020204030204" pitchFamily="34" charset="0"/>
                          <a:ea typeface="+mn-ea"/>
                          <a:cs typeface="Calibri" panose="020F0502020204030204" pitchFamily="34" charset="0"/>
                        </a:rPr>
                        <a:t> 1934</a:t>
                      </a:r>
                      <a:r>
                        <a:rPr lang="lv-LV" sz="2000" b="0" i="0" u="none" kern="1200" dirty="0">
                          <a:solidFill>
                            <a:schemeClr val="tx1"/>
                          </a:solidFill>
                          <a:effectLst/>
                          <a:latin typeface="Calibri" panose="020F0502020204030204" pitchFamily="34" charset="0"/>
                          <a:ea typeface="+mn-ea"/>
                          <a:cs typeface="Calibri" panose="020F0502020204030204" pitchFamily="34" charset="0"/>
                        </a:rPr>
                        <a:t>. gadu</a:t>
                      </a:r>
                      <a:endParaRPr lang="en-GB" sz="2000" b="0" i="0" u="none" kern="1200" dirty="0">
                        <a:solidFill>
                          <a:schemeClr val="tx1"/>
                        </a:solidFill>
                        <a:effectLst/>
                        <a:latin typeface="Calibri" panose="020F0502020204030204" pitchFamily="34" charset="0"/>
                        <a:ea typeface="+mn-ea"/>
                        <a:cs typeface="Calibri" panose="020F0502020204030204" pitchFamily="34" charset="0"/>
                      </a:endParaRPr>
                    </a:p>
                  </a:txBody>
                  <a:tcPr marL="91438" marR="91438" marT="45719" marB="45719" anchor="ctr">
                    <a:lnL w="12700" cap="flat" cmpd="sng" algn="ctr">
                      <a:no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04564">
                <a:tc>
                  <a:txBody>
                    <a:bodyPr/>
                    <a:lstStyle/>
                    <a:p>
                      <a:pPr marL="0" algn="ctr" defTabSz="457200" rtl="0" eaLnBrk="1" latinLnBrk="0" hangingPunct="1"/>
                      <a:r>
                        <a:rPr lang="en-GB"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SUPER</a:t>
                      </a:r>
                      <a:r>
                        <a:rPr lang="lv-LV"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SPĒJAS</a:t>
                      </a:r>
                      <a:endParaRPr lang="en-GB"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endParaRPr>
                    </a:p>
                  </a:txBody>
                  <a:tcPr marL="91438" marR="91438" marT="45719" marB="45719"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en-GB" sz="2000" b="0" i="0" u="none" kern="1200" dirty="0">
                          <a:solidFill>
                            <a:schemeClr val="tx1"/>
                          </a:solidFill>
                          <a:effectLst/>
                          <a:latin typeface="Calibri" panose="020F0502020204030204" pitchFamily="34" charset="0"/>
                          <a:ea typeface="+mn-ea"/>
                          <a:cs typeface="Calibri" panose="020F0502020204030204" pitchFamily="34" charset="0"/>
                        </a:rPr>
                        <a:t>- </a:t>
                      </a:r>
                      <a:r>
                        <a:rPr lang="lv-LV" sz="2000" b="0" i="0" u="none" kern="1200" dirty="0">
                          <a:solidFill>
                            <a:schemeClr val="tx1"/>
                          </a:solidFill>
                          <a:effectLst/>
                          <a:latin typeface="Calibri" panose="020F0502020204030204" pitchFamily="34" charset="0"/>
                          <a:ea typeface="+mn-ea"/>
                          <a:cs typeface="Calibri" panose="020F0502020204030204" pitchFamily="34" charset="0"/>
                        </a:rPr>
                        <a:t>Palīdz autovadītājiem labāk sekot līdzi ceļam tumsā un miglā.</a:t>
                      </a:r>
                      <a:endParaRPr lang="en-GB" sz="2000" b="0" i="0" u="none" kern="1200" dirty="0">
                        <a:solidFill>
                          <a:schemeClr val="tx1"/>
                        </a:solidFill>
                        <a:effectLst/>
                        <a:latin typeface="Calibri" panose="020F0502020204030204" pitchFamily="34" charset="0"/>
                        <a:ea typeface="+mn-ea"/>
                        <a:cs typeface="Calibri" panose="020F0502020204030204" pitchFamily="34" charset="0"/>
                      </a:endParaRPr>
                    </a:p>
                  </a:txBody>
                  <a:tcPr marL="91438" marR="91438" marT="45719" marB="45719"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204564">
                <a:tc gridSpan="2">
                  <a:txBody>
                    <a:bodyPr/>
                    <a:lstStyle/>
                    <a:p>
                      <a:pPr marL="0" algn="ctr" defTabSz="457200" rtl="0" eaLnBrk="1" latinLnBrk="0" hangingPunct="1"/>
                      <a:r>
                        <a:rPr lang="lv-LV" sz="2000" b="0" i="0" u="none" kern="1200" dirty="0">
                          <a:solidFill>
                            <a:schemeClr val="tx1"/>
                          </a:solidFill>
                          <a:effectLst/>
                          <a:latin typeface="Calibri" panose="020F0502020204030204" pitchFamily="34" charset="0"/>
                          <a:ea typeface="+mn-ea"/>
                          <a:cs typeface="Calibri" panose="020F0502020204030204" pitchFamily="34" charset="0"/>
                        </a:rPr>
                        <a:t>Ceļa radzes ir dažādu izmēru un ir pieejamas alumīnijā, cietā ABS plastmasā vai stiklā. Tās tiek veidotas, lai izturētu lielu slodzi un smagus triecienus.</a:t>
                      </a:r>
                      <a:endParaRPr lang="en-GB" sz="2000" b="0" i="0" u="none" kern="1200" dirty="0">
                        <a:solidFill>
                          <a:schemeClr val="tx1"/>
                        </a:solidFill>
                        <a:effectLst/>
                        <a:latin typeface="Calibri" panose="020F0502020204030204" pitchFamily="34" charset="0"/>
                        <a:ea typeface="+mn-ea"/>
                        <a:cs typeface="Calibri" panose="020F0502020204030204" pitchFamily="34" charset="0"/>
                      </a:endParaRPr>
                    </a:p>
                  </a:txBody>
                  <a:tcPr marL="91438" marR="91438" marT="45719" marB="45719"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a:endParaRPr lang="en-GB" dirty="0"/>
                    </a:p>
                  </a:txBody>
                  <a:tcPr anchor="ctr"/>
                </a:tc>
                <a:extLst>
                  <a:ext uri="{0D108BD9-81ED-4DB2-BD59-A6C34878D82A}">
                    <a16:rowId xmlns:a16="http://schemas.microsoft.com/office/drawing/2014/main" val="10003"/>
                  </a:ext>
                </a:extLst>
              </a:tr>
            </a:tbl>
          </a:graphicData>
        </a:graphic>
      </p:graphicFrame>
      <p:pic>
        <p:nvPicPr>
          <p:cNvPr id="3" name="Content Placeholder 2"/>
          <p:cNvPicPr>
            <a:picLocks noGrp="1" noChangeAspect="1"/>
          </p:cNvPicPr>
          <p:nvPr>
            <p:ph idx="10"/>
          </p:nvPr>
        </p:nvPicPr>
        <p:blipFill rotWithShape="1">
          <a:blip r:embed="rId3">
            <a:extLst>
              <a:ext uri="{28A0092B-C50C-407E-A947-70E740481C1C}">
                <a14:useLocalDpi xmlns:a14="http://schemas.microsoft.com/office/drawing/2010/main" val="0"/>
              </a:ext>
            </a:extLst>
          </a:blip>
          <a:srcRect l="29322" r="29457"/>
          <a:stretch/>
        </p:blipFill>
        <p:spPr>
          <a:xfrm>
            <a:off x="682576" y="2"/>
            <a:ext cx="4513007" cy="6857997"/>
          </a:xfrm>
          <a:prstGeom prst="rect">
            <a:avLst/>
          </a:prstGeom>
        </p:spPr>
      </p:pic>
    </p:spTree>
    <p:extLst>
      <p:ext uri="{BB962C8B-B14F-4D97-AF65-F5344CB8AC3E}">
        <p14:creationId xmlns:p14="http://schemas.microsoft.com/office/powerpoint/2010/main" val="1233837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 y="2"/>
            <a:ext cx="682578" cy="6857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4" dirty="0"/>
          </a:p>
        </p:txBody>
      </p:sp>
      <p:sp>
        <p:nvSpPr>
          <p:cNvPr id="8" name="TextBox 7"/>
          <p:cNvSpPr txBox="1"/>
          <p:nvPr/>
        </p:nvSpPr>
        <p:spPr>
          <a:xfrm rot="16200000">
            <a:off x="-850006" y="3783167"/>
            <a:ext cx="2434107" cy="631065"/>
          </a:xfrm>
          <a:prstGeom prst="rect">
            <a:avLst/>
          </a:prstGeom>
        </p:spPr>
        <p:txBody>
          <a:bodyPr vert="horz" wrap="none" lIns="91438" tIns="45719" rIns="91438" bIns="45719" rtlCol="0" anchor="ctr">
            <a:normAutofit/>
          </a:bodyPr>
          <a:lstStyle/>
          <a:p>
            <a:r>
              <a:rPr lang="en-GB" sz="2799" dirty="0">
                <a:solidFill>
                  <a:schemeClr val="bg1"/>
                </a:solidFill>
              </a:rPr>
              <a:t>BIOM</a:t>
            </a:r>
            <a:r>
              <a:rPr lang="lv-LV" sz="2799" dirty="0">
                <a:solidFill>
                  <a:schemeClr val="bg1"/>
                </a:solidFill>
              </a:rPr>
              <a:t>ĪMIKRIJAS DUETS</a:t>
            </a:r>
            <a:r>
              <a:rPr lang="en-GB" sz="2799" dirty="0">
                <a:solidFill>
                  <a:schemeClr val="bg1"/>
                </a:solidFill>
              </a:rPr>
              <a:t> 4A</a:t>
            </a:r>
            <a:endParaRPr lang="en-GB" sz="564" dirty="0">
              <a:solidFill>
                <a:schemeClr val="bg1"/>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2406772596"/>
              </p:ext>
            </p:extLst>
          </p:nvPr>
        </p:nvGraphicFramePr>
        <p:xfrm>
          <a:off x="5743978" y="719667"/>
          <a:ext cx="6270582" cy="4473792"/>
        </p:xfrm>
        <a:graphic>
          <a:graphicData uri="http://schemas.openxmlformats.org/drawingml/2006/table">
            <a:tbl>
              <a:tblPr firstRow="1" bandRow="1">
                <a:tableStyleId>{5C22544A-7EE6-4342-B048-85BDC9FD1C3A}</a:tableStyleId>
              </a:tblPr>
              <a:tblGrid>
                <a:gridCol w="3135291">
                  <a:extLst>
                    <a:ext uri="{9D8B030D-6E8A-4147-A177-3AD203B41FA5}">
                      <a16:colId xmlns:a16="http://schemas.microsoft.com/office/drawing/2014/main" val="20000"/>
                    </a:ext>
                  </a:extLst>
                </a:gridCol>
                <a:gridCol w="3135291">
                  <a:extLst>
                    <a:ext uri="{9D8B030D-6E8A-4147-A177-3AD203B41FA5}">
                      <a16:colId xmlns:a16="http://schemas.microsoft.com/office/drawing/2014/main" val="20001"/>
                    </a:ext>
                  </a:extLst>
                </a:gridCol>
              </a:tblGrid>
              <a:tr h="754026">
                <a:tc gridSpan="2">
                  <a:txBody>
                    <a:bodyPr/>
                    <a:lstStyle/>
                    <a:p>
                      <a:pPr algn="ctr"/>
                      <a:r>
                        <a:rPr lang="lv-LV" sz="40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ODS</a:t>
                      </a:r>
                      <a:endParaRPr lang="en-GB" sz="40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endParaRPr>
                    </a:p>
                  </a:txBody>
                  <a:tcPr marL="91438" marR="91438" marT="45719" marB="45719"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tc>
                <a:extLst>
                  <a:ext uri="{0D108BD9-81ED-4DB2-BD59-A6C34878D82A}">
                    <a16:rowId xmlns:a16="http://schemas.microsoft.com/office/drawing/2014/main" val="10000"/>
                  </a:ext>
                </a:extLst>
              </a:tr>
              <a:tr h="1204564">
                <a:tc>
                  <a:txBody>
                    <a:bodyPr/>
                    <a:lstStyle/>
                    <a:p>
                      <a:pPr marL="0" algn="ctr" defTabSz="457200" rtl="0" eaLnBrk="1" latinLnBrk="0" hangingPunct="1"/>
                      <a:r>
                        <a:rPr lang="en-GB"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T</a:t>
                      </a:r>
                      <a:r>
                        <a:rPr lang="lv-LV"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IPS</a:t>
                      </a:r>
                      <a:endParaRPr lang="en-GB"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endParaRPr>
                    </a:p>
                  </a:txBody>
                  <a:tcPr marL="91438" marR="91438" marT="45719" marB="45719" anchor="ctr">
                    <a:lnL w="12700" cmpd="sng">
                      <a:noFill/>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r>
                        <a:rPr lang="lv-LV" sz="2000" b="0" i="0" u="none" kern="1200" dirty="0">
                          <a:solidFill>
                            <a:schemeClr val="tx1"/>
                          </a:solidFill>
                          <a:effectLst/>
                          <a:latin typeface="Calibri" panose="020F0502020204030204" pitchFamily="34" charset="0"/>
                          <a:ea typeface="+mn-ea"/>
                          <a:cs typeface="Calibri" panose="020F0502020204030204" pitchFamily="34" charset="0"/>
                        </a:rPr>
                        <a:t>Kukainis</a:t>
                      </a:r>
                      <a:endParaRPr lang="en-GB" sz="2000" b="0" i="0" u="none" kern="1200" dirty="0">
                        <a:solidFill>
                          <a:schemeClr val="tx1"/>
                        </a:solidFill>
                        <a:effectLst/>
                        <a:latin typeface="Calibri" panose="020F0502020204030204" pitchFamily="34" charset="0"/>
                        <a:ea typeface="+mn-ea"/>
                        <a:cs typeface="Calibri" panose="020F0502020204030204" pitchFamily="34" charset="0"/>
                      </a:endParaRPr>
                    </a:p>
                  </a:txBody>
                  <a:tcPr marL="91438" marR="91438" marT="45719" marB="45719" anchor="ctr">
                    <a:lnL w="12700" cap="flat" cmpd="sng" algn="ctr">
                      <a:no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04564">
                <a:tc>
                  <a:txBody>
                    <a:bodyPr/>
                    <a:lstStyle/>
                    <a:p>
                      <a:pPr marL="0" algn="ctr" defTabSz="457200" rtl="0" eaLnBrk="1" latinLnBrk="0" hangingPunct="1"/>
                      <a:r>
                        <a:rPr lang="en-GB"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SUPER</a:t>
                      </a:r>
                      <a:r>
                        <a:rPr lang="lv-LV"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SPĒJAS</a:t>
                      </a:r>
                      <a:endParaRPr lang="en-GB"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endParaRPr>
                    </a:p>
                  </a:txBody>
                  <a:tcPr marL="91438" marR="91438" marT="45719" marB="45719"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en-GB" sz="2000" b="0" i="0" u="none" kern="1200" dirty="0">
                          <a:solidFill>
                            <a:schemeClr val="tx1"/>
                          </a:solidFill>
                          <a:effectLst/>
                          <a:latin typeface="Calibri" panose="020F0502020204030204" pitchFamily="34" charset="0"/>
                          <a:ea typeface="+mn-ea"/>
                          <a:cs typeface="Calibri" panose="020F0502020204030204" pitchFamily="34" charset="0"/>
                        </a:rPr>
                        <a:t>-</a:t>
                      </a:r>
                      <a:r>
                        <a:rPr lang="lv-LV" sz="2000" b="0" i="0" u="none" kern="1200" dirty="0">
                          <a:solidFill>
                            <a:schemeClr val="tx1"/>
                          </a:solidFill>
                          <a:effectLst/>
                          <a:latin typeface="Calibri" panose="020F0502020204030204" pitchFamily="34" charset="0"/>
                          <a:ea typeface="+mn-ea"/>
                          <a:cs typeface="Calibri" panose="020F0502020204030204" pitchFamily="34" charset="0"/>
                        </a:rPr>
                        <a:t> Spēj nesāpīgi caurdurt cilvēka ādu.</a:t>
                      </a:r>
                      <a:endParaRPr lang="en-GB" sz="2000" b="0" i="0" u="none" kern="1200" dirty="0">
                        <a:solidFill>
                          <a:schemeClr val="tx1"/>
                        </a:solidFill>
                        <a:effectLst/>
                        <a:latin typeface="Calibri" panose="020F0502020204030204" pitchFamily="34" charset="0"/>
                        <a:ea typeface="+mn-ea"/>
                        <a:cs typeface="Calibri" panose="020F0502020204030204" pitchFamily="34" charset="0"/>
                      </a:endParaRPr>
                    </a:p>
                  </a:txBody>
                  <a:tcPr marL="91438" marR="91438" marT="45719" marB="45719"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204564">
                <a:tc gridSpan="2">
                  <a:txBody>
                    <a:bodyPr/>
                    <a:lstStyle/>
                    <a:p>
                      <a:pPr marL="0" algn="ctr" defTabSz="457200" rtl="0" eaLnBrk="1" latinLnBrk="0" hangingPunct="1"/>
                      <a:r>
                        <a:rPr lang="lv-LV" sz="2000" b="0" i="0" u="none" kern="1200" dirty="0">
                          <a:solidFill>
                            <a:schemeClr val="tx1"/>
                          </a:solidFill>
                          <a:effectLst/>
                          <a:latin typeface="Calibri" panose="020F0502020204030204" pitchFamily="34" charset="0"/>
                          <a:ea typeface="+mn-ea"/>
                          <a:cs typeface="Calibri" panose="020F0502020204030204" pitchFamily="34" charset="0"/>
                        </a:rPr>
                        <a:t>Ods izmanto 2 </a:t>
                      </a:r>
                      <a:r>
                        <a:rPr lang="lv-LV" sz="2000" b="0" i="0" u="none" kern="1200" dirty="0" err="1">
                          <a:solidFill>
                            <a:schemeClr val="tx1"/>
                          </a:solidFill>
                          <a:effectLst/>
                          <a:latin typeface="Calibri" panose="020F0502020204030204" pitchFamily="34" charset="0"/>
                          <a:ea typeface="+mn-ea"/>
                          <a:cs typeface="Calibri" panose="020F0502020204030204" pitchFamily="34" charset="0"/>
                        </a:rPr>
                        <a:t>maksilas</a:t>
                      </a:r>
                      <a:r>
                        <a:rPr lang="lv-LV" sz="2000" b="0" i="0" u="none" kern="1200" dirty="0">
                          <a:solidFill>
                            <a:schemeClr val="tx1"/>
                          </a:solidFill>
                          <a:effectLst/>
                          <a:latin typeface="Calibri" panose="020F0502020204030204" pitchFamily="34" charset="0"/>
                          <a:ea typeface="+mn-ea"/>
                          <a:cs typeface="Calibri" panose="020F0502020204030204" pitchFamily="34" charset="0"/>
                        </a:rPr>
                        <a:t> kā mainīgas frekvences mikro zāģus ar </a:t>
                      </a:r>
                      <a:r>
                        <a:rPr lang="lv-LV" sz="2000" b="0" i="0" u="none" kern="1200" dirty="0" err="1">
                          <a:solidFill>
                            <a:schemeClr val="tx1"/>
                          </a:solidFill>
                          <a:effectLst/>
                          <a:latin typeface="Calibri" panose="020F0502020204030204" pitchFamily="34" charset="0"/>
                          <a:ea typeface="+mn-ea"/>
                          <a:cs typeface="Calibri" panose="020F0502020204030204" pitchFamily="34" charset="0"/>
                        </a:rPr>
                        <a:t>nano</a:t>
                      </a:r>
                      <a:r>
                        <a:rPr lang="lv-LV" sz="2000" b="0" i="0" u="none" kern="1200" dirty="0">
                          <a:solidFill>
                            <a:schemeClr val="tx1"/>
                          </a:solidFill>
                          <a:effectLst/>
                          <a:latin typeface="Calibri" panose="020F0502020204030204" pitchFamily="34" charset="0"/>
                          <a:ea typeface="+mn-ea"/>
                          <a:cs typeface="Calibri" panose="020F0502020204030204" pitchFamily="34" charset="0"/>
                        </a:rPr>
                        <a:t> izturīgiem zobiem, lai iekļūtu ādā. Tas ļauj odam ievietot savu barošanas sūcēj snuķi cilvēka ādā, izmantojot ārkārtīgi mazu spēku. </a:t>
                      </a:r>
                      <a:endParaRPr lang="en-GB" sz="2000" b="0" i="0" u="none" kern="1200" dirty="0">
                        <a:solidFill>
                          <a:schemeClr val="tx1"/>
                        </a:solidFill>
                        <a:effectLst/>
                        <a:latin typeface="Calibri" panose="020F0502020204030204" pitchFamily="34" charset="0"/>
                        <a:ea typeface="+mn-ea"/>
                        <a:cs typeface="Calibri" panose="020F0502020204030204" pitchFamily="34" charset="0"/>
                      </a:endParaRPr>
                    </a:p>
                  </a:txBody>
                  <a:tcPr marL="91438" marR="91438" marT="45719" marB="45719"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a:endParaRPr lang="en-GB" dirty="0"/>
                    </a:p>
                  </a:txBody>
                  <a:tcPr anchor="ctr"/>
                </a:tc>
                <a:extLst>
                  <a:ext uri="{0D108BD9-81ED-4DB2-BD59-A6C34878D82A}">
                    <a16:rowId xmlns:a16="http://schemas.microsoft.com/office/drawing/2014/main" val="10003"/>
                  </a:ext>
                </a:extLst>
              </a:tr>
            </a:tbl>
          </a:graphicData>
        </a:graphic>
      </p:graphicFrame>
      <p:sp>
        <p:nvSpPr>
          <p:cNvPr id="10" name="Content Placeholder 9">
            <a:extLst>
              <a:ext uri="{FF2B5EF4-FFF2-40B4-BE49-F238E27FC236}">
                <a16:creationId xmlns:a16="http://schemas.microsoft.com/office/drawing/2014/main" id="{96B87C10-F5B7-4921-80E8-4B00719F1F2B}"/>
              </a:ext>
            </a:extLst>
          </p:cNvPr>
          <p:cNvSpPr>
            <a:spLocks noGrp="1"/>
          </p:cNvSpPr>
          <p:nvPr>
            <p:ph idx="10"/>
          </p:nvPr>
        </p:nvSpPr>
        <p:spPr/>
        <p:txBody>
          <a:bodyPr/>
          <a:lstStyle/>
          <a:p>
            <a:endParaRPr lang="pt-PT" dirty="0"/>
          </a:p>
          <a:p>
            <a:endParaRPr lang="pt-PT" dirty="0"/>
          </a:p>
        </p:txBody>
      </p:sp>
      <p:pic>
        <p:nvPicPr>
          <p:cNvPr id="17" name="Picture 16" descr="A close up of a bug&#10;&#10;Description automatically generated with medium confidence">
            <a:extLst>
              <a:ext uri="{FF2B5EF4-FFF2-40B4-BE49-F238E27FC236}">
                <a16:creationId xmlns:a16="http://schemas.microsoft.com/office/drawing/2014/main" id="{723ADF21-BFD2-4903-833E-A6D4A0FDA8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576" y="0"/>
            <a:ext cx="4555249" cy="6858000"/>
          </a:xfrm>
          <a:prstGeom prst="rect">
            <a:avLst/>
          </a:prstGeom>
        </p:spPr>
      </p:pic>
    </p:spTree>
    <p:extLst>
      <p:ext uri="{BB962C8B-B14F-4D97-AF65-F5344CB8AC3E}">
        <p14:creationId xmlns:p14="http://schemas.microsoft.com/office/powerpoint/2010/main" val="3574015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 y="2"/>
            <a:ext cx="682578" cy="6857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4" dirty="0"/>
          </a:p>
        </p:txBody>
      </p:sp>
      <p:sp>
        <p:nvSpPr>
          <p:cNvPr id="8" name="TextBox 7"/>
          <p:cNvSpPr txBox="1"/>
          <p:nvPr/>
        </p:nvSpPr>
        <p:spPr>
          <a:xfrm rot="16200000">
            <a:off x="-850006" y="3783167"/>
            <a:ext cx="2434107" cy="631065"/>
          </a:xfrm>
          <a:prstGeom prst="rect">
            <a:avLst/>
          </a:prstGeom>
        </p:spPr>
        <p:txBody>
          <a:bodyPr vert="horz" wrap="none" lIns="91438" tIns="45719" rIns="91438" bIns="45719" rtlCol="0" anchor="ctr">
            <a:normAutofit/>
          </a:bodyPr>
          <a:lstStyle/>
          <a:p>
            <a:r>
              <a:rPr lang="en-GB" sz="2799" dirty="0">
                <a:solidFill>
                  <a:schemeClr val="bg1"/>
                </a:solidFill>
              </a:rPr>
              <a:t>BIOM</a:t>
            </a:r>
            <a:r>
              <a:rPr lang="lv-LV" sz="2799" dirty="0">
                <a:solidFill>
                  <a:schemeClr val="bg1"/>
                </a:solidFill>
              </a:rPr>
              <a:t>ĪMIKRIJAS DUETS</a:t>
            </a:r>
            <a:r>
              <a:rPr lang="en-GB" sz="2799" dirty="0">
                <a:solidFill>
                  <a:schemeClr val="bg1"/>
                </a:solidFill>
              </a:rPr>
              <a:t> 4B</a:t>
            </a:r>
            <a:endParaRPr lang="en-GB" sz="564" dirty="0">
              <a:solidFill>
                <a:schemeClr val="bg1"/>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349887004"/>
              </p:ext>
            </p:extLst>
          </p:nvPr>
        </p:nvGraphicFramePr>
        <p:xfrm>
          <a:off x="5743978" y="719667"/>
          <a:ext cx="6270582" cy="4410870"/>
        </p:xfrm>
        <a:graphic>
          <a:graphicData uri="http://schemas.openxmlformats.org/drawingml/2006/table">
            <a:tbl>
              <a:tblPr firstRow="1" bandRow="1">
                <a:tableStyleId>{5C22544A-7EE6-4342-B048-85BDC9FD1C3A}</a:tableStyleId>
              </a:tblPr>
              <a:tblGrid>
                <a:gridCol w="3135291">
                  <a:extLst>
                    <a:ext uri="{9D8B030D-6E8A-4147-A177-3AD203B41FA5}">
                      <a16:colId xmlns:a16="http://schemas.microsoft.com/office/drawing/2014/main" val="20000"/>
                    </a:ext>
                  </a:extLst>
                </a:gridCol>
                <a:gridCol w="3135291">
                  <a:extLst>
                    <a:ext uri="{9D8B030D-6E8A-4147-A177-3AD203B41FA5}">
                      <a16:colId xmlns:a16="http://schemas.microsoft.com/office/drawing/2014/main" val="20001"/>
                    </a:ext>
                  </a:extLst>
                </a:gridCol>
              </a:tblGrid>
              <a:tr h="700760">
                <a:tc gridSpan="2">
                  <a:txBody>
                    <a:bodyPr/>
                    <a:lstStyle/>
                    <a:p>
                      <a:pPr algn="ctr"/>
                      <a:r>
                        <a:rPr lang="lv-LV" sz="40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MIKROADATA</a:t>
                      </a:r>
                      <a:endParaRPr lang="en-GB" sz="40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endParaRPr>
                    </a:p>
                  </a:txBody>
                  <a:tcPr marL="91438" marR="91438" marT="45719" marB="45719"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tc>
                <a:extLst>
                  <a:ext uri="{0D108BD9-81ED-4DB2-BD59-A6C34878D82A}">
                    <a16:rowId xmlns:a16="http://schemas.microsoft.com/office/drawing/2014/main" val="10000"/>
                  </a:ext>
                </a:extLst>
              </a:tr>
              <a:tr h="120456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lv-LV"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ATKLĀŠANAS GADS</a:t>
                      </a:r>
                      <a:endParaRPr lang="en-GB"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endParaRPr>
                    </a:p>
                  </a:txBody>
                  <a:tcPr marL="91438" marR="91438" marT="45719" marB="45719" anchor="ctr">
                    <a:lnL w="12700" cmpd="sng">
                      <a:noFill/>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r>
                        <a:rPr lang="en-GB" sz="2000" b="0" i="0" u="none" kern="1200" dirty="0">
                          <a:solidFill>
                            <a:schemeClr val="tx1"/>
                          </a:solidFill>
                          <a:effectLst/>
                          <a:latin typeface="Calibri" panose="020F0502020204030204" pitchFamily="34" charset="0"/>
                          <a:ea typeface="+mn-ea"/>
                          <a:cs typeface="Calibri" panose="020F0502020204030204" pitchFamily="34" charset="0"/>
                        </a:rPr>
                        <a:t>2018</a:t>
                      </a:r>
                      <a:r>
                        <a:rPr lang="lv-LV" sz="2000" b="0" i="0" u="none" kern="1200" dirty="0">
                          <a:solidFill>
                            <a:schemeClr val="tx1"/>
                          </a:solidFill>
                          <a:effectLst/>
                          <a:latin typeface="Calibri" panose="020F0502020204030204" pitchFamily="34" charset="0"/>
                          <a:ea typeface="+mn-ea"/>
                          <a:cs typeface="Calibri" panose="020F0502020204030204" pitchFamily="34" charset="0"/>
                        </a:rPr>
                        <a:t>.gads</a:t>
                      </a:r>
                      <a:endParaRPr lang="en-GB" sz="2000" b="0" i="0" u="none" kern="1200" dirty="0">
                        <a:solidFill>
                          <a:schemeClr val="tx1"/>
                        </a:solidFill>
                        <a:effectLst/>
                        <a:latin typeface="Calibri" panose="020F0502020204030204" pitchFamily="34" charset="0"/>
                        <a:ea typeface="+mn-ea"/>
                        <a:cs typeface="Calibri" panose="020F0502020204030204" pitchFamily="34" charset="0"/>
                      </a:endParaRPr>
                    </a:p>
                  </a:txBody>
                  <a:tcPr marL="91438" marR="91438" marT="45719" marB="45719" anchor="ctr">
                    <a:lnL w="12700" cap="flat" cmpd="sng" algn="ctr">
                      <a:no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94630">
                <a:tc>
                  <a:txBody>
                    <a:bodyPr/>
                    <a:lstStyle/>
                    <a:p>
                      <a:pPr marL="0" algn="ctr" defTabSz="457200" rtl="0" eaLnBrk="1" latinLnBrk="0" hangingPunct="1"/>
                      <a:r>
                        <a:rPr lang="en-GB"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SUPER</a:t>
                      </a:r>
                      <a:r>
                        <a:rPr lang="lv-LV"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SPĒJAS</a:t>
                      </a:r>
                      <a:endParaRPr lang="en-GB"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endParaRPr>
                    </a:p>
                  </a:txBody>
                  <a:tcPr marL="91438" marR="91438" marT="45719" marB="45719"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en-GB" sz="2000" b="0" i="0" u="none" kern="1200" dirty="0">
                          <a:solidFill>
                            <a:schemeClr val="tx1"/>
                          </a:solidFill>
                          <a:effectLst/>
                          <a:latin typeface="Calibri" panose="020F0502020204030204" pitchFamily="34" charset="0"/>
                          <a:ea typeface="+mn-ea"/>
                          <a:cs typeface="Calibri" panose="020F0502020204030204" pitchFamily="34" charset="0"/>
                        </a:rPr>
                        <a:t>-</a:t>
                      </a:r>
                      <a:r>
                        <a:rPr lang="lv-LV" sz="2000" b="0" i="0" u="none" kern="1200" dirty="0">
                          <a:solidFill>
                            <a:schemeClr val="tx1"/>
                          </a:solidFill>
                          <a:effectLst/>
                          <a:latin typeface="Calibri" panose="020F0502020204030204" pitchFamily="34" charset="0"/>
                          <a:ea typeface="+mn-ea"/>
                          <a:cs typeface="Calibri" panose="020F0502020204030204" pitchFamily="34" charset="0"/>
                        </a:rPr>
                        <a:t> Bez sāpēm caurdurt cilvēka ādu.</a:t>
                      </a:r>
                      <a:endParaRPr lang="en-GB" sz="2000" b="0" i="0" u="none" kern="1200" dirty="0">
                        <a:solidFill>
                          <a:schemeClr val="tx1"/>
                        </a:solidFill>
                        <a:effectLst/>
                        <a:latin typeface="Calibri" panose="020F0502020204030204" pitchFamily="34" charset="0"/>
                        <a:ea typeface="+mn-ea"/>
                        <a:cs typeface="Calibri" panose="020F0502020204030204" pitchFamily="34" charset="0"/>
                      </a:endParaRPr>
                    </a:p>
                  </a:txBody>
                  <a:tcPr marL="91438" marR="91438" marT="45719" marB="45719"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204564">
                <a:tc gridSpan="2">
                  <a:txBody>
                    <a:bodyPr/>
                    <a:lstStyle/>
                    <a:p>
                      <a:pPr marL="0" algn="ctr" defTabSz="457200" rtl="0" eaLnBrk="1" latinLnBrk="0" hangingPunct="1"/>
                      <a:r>
                        <a:rPr lang="lv-LV" sz="2000" b="0" i="0" u="none" kern="1200" noProof="0" dirty="0">
                          <a:solidFill>
                            <a:schemeClr val="tx1"/>
                          </a:solidFill>
                          <a:effectLst/>
                          <a:latin typeface="Calibri" panose="020F0502020204030204" pitchFamily="34" charset="0"/>
                          <a:ea typeface="+mn-ea"/>
                          <a:cs typeface="Calibri" panose="020F0502020204030204" pitchFamily="34" charset="0"/>
                        </a:rPr>
                        <a:t>Pētnieki izstrādāja 2 adatas. Viena caurdur ādu un ievada zāles vai noņem asinis, otra ievada vieglu anestēziju. Tāpat kā odu sūcēj snuķis, pirmā adata ir galā mīksta, bet ārējā apkārtne ir robaina.</a:t>
                      </a:r>
                      <a:r>
                        <a:rPr lang="en-GB" sz="2000" b="0" i="0" u="none" kern="1200" dirty="0">
                          <a:solidFill>
                            <a:schemeClr val="tx1"/>
                          </a:solidFill>
                          <a:effectLst/>
                          <a:latin typeface="Calibri" panose="020F0502020204030204" pitchFamily="34" charset="0"/>
                          <a:ea typeface="+mn-ea"/>
                          <a:cs typeface="Calibri" panose="020F0502020204030204" pitchFamily="34" charset="0"/>
                        </a:rPr>
                        <a:t> </a:t>
                      </a:r>
                    </a:p>
                  </a:txBody>
                  <a:tcPr marL="91438" marR="91438" marT="45719" marB="45719"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a:endParaRPr lang="en-GB" dirty="0"/>
                    </a:p>
                  </a:txBody>
                  <a:tcPr anchor="ctr"/>
                </a:tc>
                <a:extLst>
                  <a:ext uri="{0D108BD9-81ED-4DB2-BD59-A6C34878D82A}">
                    <a16:rowId xmlns:a16="http://schemas.microsoft.com/office/drawing/2014/main" val="10003"/>
                  </a:ext>
                </a:extLst>
              </a:tr>
            </a:tbl>
          </a:graphicData>
        </a:graphic>
      </p:graphicFrame>
      <p:sp>
        <p:nvSpPr>
          <p:cNvPr id="10" name="Content Placeholder 9">
            <a:extLst>
              <a:ext uri="{FF2B5EF4-FFF2-40B4-BE49-F238E27FC236}">
                <a16:creationId xmlns:a16="http://schemas.microsoft.com/office/drawing/2014/main" id="{96B87C10-F5B7-4921-80E8-4B00719F1F2B}"/>
              </a:ext>
            </a:extLst>
          </p:cNvPr>
          <p:cNvSpPr>
            <a:spLocks noGrp="1"/>
          </p:cNvSpPr>
          <p:nvPr>
            <p:ph idx="10"/>
          </p:nvPr>
        </p:nvSpPr>
        <p:spPr/>
        <p:txBody>
          <a:bodyPr/>
          <a:lstStyle/>
          <a:p>
            <a:endParaRPr lang="pt-PT" dirty="0"/>
          </a:p>
          <a:p>
            <a:endParaRPr lang="pt-PT" dirty="0"/>
          </a:p>
        </p:txBody>
      </p:sp>
      <p:pic>
        <p:nvPicPr>
          <p:cNvPr id="3" name="Picture 2" descr="A close-up of a syringe and a syringe&#10;&#10;Description automatically generated with medium confidence">
            <a:extLst>
              <a:ext uri="{FF2B5EF4-FFF2-40B4-BE49-F238E27FC236}">
                <a16:creationId xmlns:a16="http://schemas.microsoft.com/office/drawing/2014/main" id="{62AFE0EB-E70A-4F89-AFF9-F774B5840C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577" y="0"/>
            <a:ext cx="4537494" cy="6858000"/>
          </a:xfrm>
          <a:prstGeom prst="rect">
            <a:avLst/>
          </a:prstGeom>
        </p:spPr>
      </p:pic>
    </p:spTree>
    <p:extLst>
      <p:ext uri="{BB962C8B-B14F-4D97-AF65-F5344CB8AC3E}">
        <p14:creationId xmlns:p14="http://schemas.microsoft.com/office/powerpoint/2010/main" val="2768327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 y="2"/>
            <a:ext cx="682578" cy="6857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4" dirty="0"/>
          </a:p>
        </p:txBody>
      </p:sp>
      <p:sp>
        <p:nvSpPr>
          <p:cNvPr id="8" name="TextBox 7"/>
          <p:cNvSpPr txBox="1"/>
          <p:nvPr/>
        </p:nvSpPr>
        <p:spPr>
          <a:xfrm rot="16200000">
            <a:off x="-850006" y="3783167"/>
            <a:ext cx="2434107" cy="631065"/>
          </a:xfrm>
          <a:prstGeom prst="rect">
            <a:avLst/>
          </a:prstGeom>
        </p:spPr>
        <p:txBody>
          <a:bodyPr vert="horz" wrap="none" lIns="91438" tIns="45719" rIns="91438" bIns="45719" rtlCol="0" anchor="ctr">
            <a:normAutofit/>
          </a:bodyPr>
          <a:lstStyle/>
          <a:p>
            <a:r>
              <a:rPr lang="en-GB" sz="2799" dirty="0">
                <a:solidFill>
                  <a:schemeClr val="bg1"/>
                </a:solidFill>
              </a:rPr>
              <a:t>BIOM</a:t>
            </a:r>
            <a:r>
              <a:rPr lang="lv-LV" sz="2799" dirty="0">
                <a:solidFill>
                  <a:schemeClr val="bg1"/>
                </a:solidFill>
              </a:rPr>
              <a:t>ĪMIKRIJAS DUETS</a:t>
            </a:r>
            <a:r>
              <a:rPr lang="en-GB" sz="2799" dirty="0">
                <a:solidFill>
                  <a:schemeClr val="bg1"/>
                </a:solidFill>
              </a:rPr>
              <a:t> 5A</a:t>
            </a:r>
            <a:endParaRPr lang="en-GB" sz="564" dirty="0">
              <a:solidFill>
                <a:schemeClr val="bg1"/>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2825650199"/>
              </p:ext>
            </p:extLst>
          </p:nvPr>
        </p:nvGraphicFramePr>
        <p:xfrm>
          <a:off x="5743978" y="719667"/>
          <a:ext cx="6270582" cy="4822981"/>
        </p:xfrm>
        <a:graphic>
          <a:graphicData uri="http://schemas.openxmlformats.org/drawingml/2006/table">
            <a:tbl>
              <a:tblPr firstRow="1" bandRow="1">
                <a:tableStyleId>{5C22544A-7EE6-4342-B048-85BDC9FD1C3A}</a:tableStyleId>
              </a:tblPr>
              <a:tblGrid>
                <a:gridCol w="3135291">
                  <a:extLst>
                    <a:ext uri="{9D8B030D-6E8A-4147-A177-3AD203B41FA5}">
                      <a16:colId xmlns:a16="http://schemas.microsoft.com/office/drawing/2014/main" val="20000"/>
                    </a:ext>
                  </a:extLst>
                </a:gridCol>
                <a:gridCol w="3135291">
                  <a:extLst>
                    <a:ext uri="{9D8B030D-6E8A-4147-A177-3AD203B41FA5}">
                      <a16:colId xmlns:a16="http://schemas.microsoft.com/office/drawing/2014/main" val="20001"/>
                    </a:ext>
                  </a:extLst>
                </a:gridCol>
              </a:tblGrid>
              <a:tr h="798415">
                <a:tc gridSpan="2">
                  <a:txBody>
                    <a:bodyPr/>
                    <a:lstStyle/>
                    <a:p>
                      <a:pPr algn="ctr"/>
                      <a:r>
                        <a:rPr lang="en-GB" sz="40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GE</a:t>
                      </a:r>
                      <a:r>
                        <a:rPr lang="lv-LV" sz="40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KONS</a:t>
                      </a:r>
                      <a:endParaRPr lang="en-GB" sz="40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endParaRPr>
                    </a:p>
                  </a:txBody>
                  <a:tcPr marL="91438" marR="91438" marT="45719" marB="45719"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tc>
                <a:extLst>
                  <a:ext uri="{0D108BD9-81ED-4DB2-BD59-A6C34878D82A}">
                    <a16:rowId xmlns:a16="http://schemas.microsoft.com/office/drawing/2014/main" val="10000"/>
                  </a:ext>
                </a:extLst>
              </a:tr>
              <a:tr h="1204564">
                <a:tc>
                  <a:txBody>
                    <a:bodyPr/>
                    <a:lstStyle/>
                    <a:p>
                      <a:pPr marL="0" algn="ctr" defTabSz="457200" rtl="0" eaLnBrk="1" latinLnBrk="0" hangingPunct="1"/>
                      <a:r>
                        <a:rPr lang="en-GB"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T</a:t>
                      </a:r>
                      <a:r>
                        <a:rPr lang="lv-LV"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IPS</a:t>
                      </a:r>
                      <a:endParaRPr lang="en-GB"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endParaRPr>
                    </a:p>
                  </a:txBody>
                  <a:tcPr marL="91438" marR="91438" marT="45719" marB="45719" anchor="ctr">
                    <a:lnL w="12700" cmpd="sng">
                      <a:noFill/>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r>
                        <a:rPr lang="en-GB" sz="2000" b="0" i="0" u="none" kern="1200" dirty="0">
                          <a:solidFill>
                            <a:schemeClr val="tx1"/>
                          </a:solidFill>
                          <a:effectLst/>
                          <a:latin typeface="Calibri" panose="020F0502020204030204" pitchFamily="34" charset="0"/>
                          <a:ea typeface="+mn-ea"/>
                          <a:cs typeface="Calibri" panose="020F0502020204030204" pitchFamily="34" charset="0"/>
                        </a:rPr>
                        <a:t>R</a:t>
                      </a:r>
                      <a:r>
                        <a:rPr lang="lv-LV" sz="2000" b="0" i="0" u="none" kern="1200" dirty="0" err="1">
                          <a:solidFill>
                            <a:schemeClr val="tx1"/>
                          </a:solidFill>
                          <a:effectLst/>
                          <a:latin typeface="Calibri" panose="020F0502020204030204" pitchFamily="34" charset="0"/>
                          <a:ea typeface="+mn-ea"/>
                          <a:cs typeface="Calibri" panose="020F0502020204030204" pitchFamily="34" charset="0"/>
                        </a:rPr>
                        <a:t>āpulis</a:t>
                      </a:r>
                      <a:endParaRPr lang="en-GB" sz="2000" b="0" i="0" u="none" kern="1200" dirty="0">
                        <a:solidFill>
                          <a:schemeClr val="tx1"/>
                        </a:solidFill>
                        <a:effectLst/>
                        <a:latin typeface="Calibri" panose="020F0502020204030204" pitchFamily="34" charset="0"/>
                        <a:ea typeface="+mn-ea"/>
                        <a:cs typeface="Calibri" panose="020F0502020204030204" pitchFamily="34" charset="0"/>
                      </a:endParaRPr>
                    </a:p>
                  </a:txBody>
                  <a:tcPr marL="91438" marR="91438" marT="45719" marB="45719" anchor="ctr">
                    <a:lnL w="12700" cap="flat" cmpd="sng" algn="ctr">
                      <a:no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04564">
                <a:tc>
                  <a:txBody>
                    <a:bodyPr/>
                    <a:lstStyle/>
                    <a:p>
                      <a:pPr marL="0" algn="ctr" defTabSz="457200" rtl="0" eaLnBrk="1" latinLnBrk="0" hangingPunct="1"/>
                      <a:r>
                        <a:rPr lang="en-GB"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SUPER</a:t>
                      </a:r>
                      <a:r>
                        <a:rPr lang="lv-LV"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SPĒJAS</a:t>
                      </a:r>
                      <a:endParaRPr lang="en-GB" sz="2400" b="1" kern="1200" cap="none" spc="0" dirty="0">
                        <a:ln w="6600">
                          <a:solidFill>
                            <a:schemeClr val="accent2"/>
                          </a:solidFill>
                          <a:prstDash val="solid"/>
                        </a:ln>
                        <a:solidFill>
                          <a:schemeClr val="accent2"/>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endParaRPr>
                    </a:p>
                  </a:txBody>
                  <a:tcPr marL="91438" marR="91438" marT="45719" marB="45719"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en-US" sz="2000" b="0" i="0" u="none" kern="1200" dirty="0">
                          <a:solidFill>
                            <a:schemeClr val="tx1"/>
                          </a:solidFill>
                          <a:effectLst/>
                          <a:latin typeface="Calibri" panose="020F0502020204030204" pitchFamily="34" charset="0"/>
                          <a:ea typeface="+mn-ea"/>
                          <a:cs typeface="Calibri" panose="020F0502020204030204" pitchFamily="34" charset="0"/>
                        </a:rPr>
                        <a:t>-</a:t>
                      </a:r>
                      <a:r>
                        <a:rPr lang="lv-LV" sz="2000" b="0" i="0" u="none" kern="1200" dirty="0">
                          <a:solidFill>
                            <a:schemeClr val="tx1"/>
                          </a:solidFill>
                          <a:effectLst/>
                          <a:latin typeface="Calibri" panose="020F0502020204030204" pitchFamily="34" charset="0"/>
                          <a:ea typeface="+mn-ea"/>
                          <a:cs typeface="Calibri" panose="020F0502020204030204" pitchFamily="34" charset="0"/>
                        </a:rPr>
                        <a:t> Spēja kustēties</a:t>
                      </a:r>
                      <a:r>
                        <a:rPr lang="en-US" sz="2000" b="0" i="0" u="none" kern="1200" dirty="0">
                          <a:solidFill>
                            <a:schemeClr val="tx1"/>
                          </a:solidFill>
                          <a:effectLst/>
                          <a:latin typeface="Calibri" panose="020F0502020204030204" pitchFamily="34" charset="0"/>
                          <a:ea typeface="+mn-ea"/>
                          <a:cs typeface="Calibri" panose="020F0502020204030204" pitchFamily="34" charset="0"/>
                        </a:rPr>
                        <a:t> pa </a:t>
                      </a:r>
                      <a:r>
                        <a:rPr lang="lv-LV" sz="2000" b="0" i="0" u="none" kern="1200" dirty="0">
                          <a:solidFill>
                            <a:schemeClr val="tx1"/>
                          </a:solidFill>
                          <a:effectLst/>
                          <a:latin typeface="Calibri" panose="020F0502020204030204" pitchFamily="34" charset="0"/>
                          <a:ea typeface="+mn-ea"/>
                          <a:cs typeface="Calibri" panose="020F0502020204030204" pitchFamily="34" charset="0"/>
                        </a:rPr>
                        <a:t>vertikālām sienā.</a:t>
                      </a:r>
                      <a:r>
                        <a:rPr lang="en-US" sz="2000" b="0" i="0" u="none" kern="1200" dirty="0">
                          <a:solidFill>
                            <a:schemeClr val="tx1"/>
                          </a:solidFill>
                          <a:effectLst/>
                          <a:latin typeface="Calibri" panose="020F0502020204030204" pitchFamily="34" charset="0"/>
                          <a:ea typeface="+mn-ea"/>
                          <a:cs typeface="Calibri" panose="020F0502020204030204" pitchFamily="34" charset="0"/>
                        </a:rPr>
                        <a:t> </a:t>
                      </a:r>
                      <a:r>
                        <a:rPr lang="lv-LV" sz="2000" b="0" i="0" u="none" kern="1200" noProof="0" dirty="0">
                          <a:solidFill>
                            <a:schemeClr val="tx1"/>
                          </a:solidFill>
                          <a:effectLst/>
                          <a:latin typeface="Calibri" panose="020F0502020204030204" pitchFamily="34" charset="0"/>
                          <a:ea typeface="+mn-ea"/>
                          <a:cs typeface="Calibri" panose="020F0502020204030204" pitchFamily="34" charset="0"/>
                        </a:rPr>
                        <a:t>Pateicoties mazajiem</a:t>
                      </a:r>
                      <a:r>
                        <a:rPr lang="lv-LV" sz="2000" b="0" i="0" u="none" kern="1200" dirty="0">
                          <a:solidFill>
                            <a:schemeClr val="tx1"/>
                          </a:solidFill>
                          <a:effectLst/>
                          <a:latin typeface="Calibri" panose="020F0502020204030204" pitchFamily="34" charset="0"/>
                          <a:ea typeface="+mn-ea"/>
                          <a:cs typeface="Calibri" panose="020F0502020204030204" pitchFamily="34" charset="0"/>
                        </a:rPr>
                        <a:t>, matiem līdzīgajiem, pavedieniem to pēdu apakšā.</a:t>
                      </a:r>
                      <a:endParaRPr lang="en-GB" sz="2000" b="0" i="0" u="none" kern="1200" dirty="0">
                        <a:solidFill>
                          <a:schemeClr val="tx1"/>
                        </a:solidFill>
                        <a:effectLst/>
                        <a:latin typeface="Calibri" panose="020F0502020204030204" pitchFamily="34" charset="0"/>
                        <a:ea typeface="+mn-ea"/>
                        <a:cs typeface="Calibri" panose="020F0502020204030204" pitchFamily="34" charset="0"/>
                      </a:endParaRPr>
                    </a:p>
                  </a:txBody>
                  <a:tcPr marL="91438" marR="91438" marT="45719" marB="45719"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204564">
                <a:tc gridSpan="2">
                  <a:txBody>
                    <a:bodyPr/>
                    <a:lstStyle/>
                    <a:p>
                      <a:pPr marL="0" algn="ctr" defTabSz="457200" rtl="0" eaLnBrk="1" latinLnBrk="0" hangingPunct="1"/>
                      <a:r>
                        <a:rPr lang="lv-LV" sz="2000" b="0" i="0" u="none" kern="1200" dirty="0" err="1">
                          <a:solidFill>
                            <a:schemeClr val="tx1"/>
                          </a:solidFill>
                          <a:effectLst/>
                          <a:latin typeface="Calibri" panose="020F0502020204030204" pitchFamily="34" charset="0"/>
                          <a:ea typeface="+mn-ea"/>
                          <a:cs typeface="Calibri" panose="020F0502020204030204" pitchFamily="34" charset="0"/>
                        </a:rPr>
                        <a:t>Gekoni</a:t>
                      </a:r>
                      <a:r>
                        <a:rPr lang="lv-LV" sz="2000" b="0" i="0" u="none" kern="1200" dirty="0">
                          <a:solidFill>
                            <a:schemeClr val="tx1"/>
                          </a:solidFill>
                          <a:effectLst/>
                          <a:latin typeface="Calibri" panose="020F0502020204030204" pitchFamily="34" charset="0"/>
                          <a:ea typeface="+mn-ea"/>
                          <a:cs typeface="Calibri" panose="020F0502020204030204" pitchFamily="34" charset="0"/>
                        </a:rPr>
                        <a:t> ir ķirzakas veids, kas sastopams visos kontinentos, izņemot Antarktīdu, un dzīvo gandrīz visos biotopos, ieskaitot lietus mežus, tuksnešus un kalnus. </a:t>
                      </a:r>
                      <a:endParaRPr lang="en-GB" sz="2000" b="0" i="0" u="none" kern="1200" dirty="0">
                        <a:solidFill>
                          <a:schemeClr val="tx1"/>
                        </a:solidFill>
                        <a:effectLst/>
                        <a:latin typeface="Calibri" panose="020F0502020204030204" pitchFamily="34" charset="0"/>
                        <a:ea typeface="+mn-ea"/>
                        <a:cs typeface="Calibri" panose="020F0502020204030204" pitchFamily="34" charset="0"/>
                      </a:endParaRPr>
                    </a:p>
                  </a:txBody>
                  <a:tcPr marL="91438" marR="91438" marT="45719" marB="45719"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a:endParaRPr lang="en-GB" dirty="0"/>
                    </a:p>
                  </a:txBody>
                  <a:tcPr anchor="ctr"/>
                </a:tc>
                <a:extLst>
                  <a:ext uri="{0D108BD9-81ED-4DB2-BD59-A6C34878D82A}">
                    <a16:rowId xmlns:a16="http://schemas.microsoft.com/office/drawing/2014/main" val="10003"/>
                  </a:ext>
                </a:extLst>
              </a:tr>
            </a:tbl>
          </a:graphicData>
        </a:graphic>
      </p:graphicFrame>
      <p:sp>
        <p:nvSpPr>
          <p:cNvPr id="10" name="Content Placeholder 9">
            <a:extLst>
              <a:ext uri="{FF2B5EF4-FFF2-40B4-BE49-F238E27FC236}">
                <a16:creationId xmlns:a16="http://schemas.microsoft.com/office/drawing/2014/main" id="{96B87C10-F5B7-4921-80E8-4B00719F1F2B}"/>
              </a:ext>
            </a:extLst>
          </p:cNvPr>
          <p:cNvSpPr>
            <a:spLocks noGrp="1"/>
          </p:cNvSpPr>
          <p:nvPr>
            <p:ph idx="10"/>
          </p:nvPr>
        </p:nvSpPr>
        <p:spPr/>
        <p:txBody>
          <a:bodyPr/>
          <a:lstStyle/>
          <a:p>
            <a:endParaRPr lang="pt-PT" dirty="0"/>
          </a:p>
          <a:p>
            <a:endParaRPr lang="pt-PT" dirty="0"/>
          </a:p>
        </p:txBody>
      </p:sp>
      <p:pic>
        <p:nvPicPr>
          <p:cNvPr id="3" name="Picture 2" descr="A picture containing salamander&#10;&#10;Description automatically generated">
            <a:extLst>
              <a:ext uri="{FF2B5EF4-FFF2-40B4-BE49-F238E27FC236}">
                <a16:creationId xmlns:a16="http://schemas.microsoft.com/office/drawing/2014/main" id="{97FE4246-4CA2-43B8-97B5-E8F962526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576" y="-1"/>
            <a:ext cx="4568065" cy="6858000"/>
          </a:xfrm>
          <a:prstGeom prst="rect">
            <a:avLst/>
          </a:prstGeom>
        </p:spPr>
      </p:pic>
    </p:spTree>
    <p:extLst>
      <p:ext uri="{BB962C8B-B14F-4D97-AF65-F5344CB8AC3E}">
        <p14:creationId xmlns:p14="http://schemas.microsoft.com/office/powerpoint/2010/main" val="357270677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1108</TotalTime>
  <Words>722</Words>
  <Application>Microsoft Office PowerPoint</Application>
  <PresentationFormat>Platekrāna</PresentationFormat>
  <Paragraphs>104</Paragraphs>
  <Slides>12</Slides>
  <Notes>12</Notes>
  <HiddenSlides>0</HiddenSlides>
  <MMClips>0</MMClips>
  <ScaleCrop>false</ScaleCrop>
  <HeadingPairs>
    <vt:vector size="6" baseType="variant">
      <vt:variant>
        <vt:lpstr>Lietotie fonti</vt:lpstr>
      </vt:variant>
      <vt:variant>
        <vt:i4>4</vt:i4>
      </vt:variant>
      <vt:variant>
        <vt:lpstr>Dizains</vt:lpstr>
      </vt:variant>
      <vt:variant>
        <vt:i4>1</vt:i4>
      </vt:variant>
      <vt:variant>
        <vt:lpstr>Slaidu virsraksti</vt:lpstr>
      </vt:variant>
      <vt:variant>
        <vt:i4>12</vt:i4>
      </vt:variant>
    </vt:vector>
  </HeadingPairs>
  <TitlesOfParts>
    <vt:vector size="17" baseType="lpstr">
      <vt:lpstr>Arial</vt:lpstr>
      <vt:lpstr>Calibri</vt:lpstr>
      <vt:lpstr>Trebuchet MS</vt:lpstr>
      <vt:lpstr>Wingdings 3</vt:lpstr>
      <vt:lpstr>Facet</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Roxanna Ortega</dc:creator>
  <cp:lastModifiedBy>Artis Kalniņš</cp:lastModifiedBy>
  <cp:revision>71</cp:revision>
  <cp:lastPrinted>2021-10-08T10:55:06Z</cp:lastPrinted>
  <dcterms:created xsi:type="dcterms:W3CDTF">2020-01-03T10:11:57Z</dcterms:created>
  <dcterms:modified xsi:type="dcterms:W3CDTF">2021-10-29T11:52:53Z</dcterms:modified>
</cp:coreProperties>
</file>